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2"/>
  </p:notesMasterIdLst>
  <p:sldIdLst>
    <p:sldId id="256" r:id="rId2"/>
    <p:sldId id="258" r:id="rId3"/>
    <p:sldId id="298" r:id="rId4"/>
    <p:sldId id="261" r:id="rId5"/>
    <p:sldId id="295" r:id="rId6"/>
    <p:sldId id="296" r:id="rId7"/>
    <p:sldId id="297" r:id="rId8"/>
    <p:sldId id="259" r:id="rId9"/>
    <p:sldId id="299" r:id="rId10"/>
    <p:sldId id="300" r:id="rId11"/>
    <p:sldId id="306" r:id="rId12"/>
    <p:sldId id="312" r:id="rId13"/>
    <p:sldId id="313" r:id="rId14"/>
    <p:sldId id="314" r:id="rId15"/>
    <p:sldId id="301" r:id="rId16"/>
    <p:sldId id="307" r:id="rId17"/>
    <p:sldId id="315" r:id="rId18"/>
    <p:sldId id="316" r:id="rId19"/>
    <p:sldId id="317" r:id="rId20"/>
    <p:sldId id="318" r:id="rId21"/>
    <p:sldId id="319" r:id="rId22"/>
    <p:sldId id="302" r:id="rId23"/>
    <p:sldId id="305" r:id="rId24"/>
    <p:sldId id="309" r:id="rId25"/>
    <p:sldId id="310" r:id="rId26"/>
    <p:sldId id="311" r:id="rId27"/>
    <p:sldId id="303" r:id="rId28"/>
    <p:sldId id="308" r:id="rId29"/>
    <p:sldId id="320" r:id="rId30"/>
    <p:sldId id="321" r:id="rId31"/>
    <p:sldId id="322" r:id="rId32"/>
    <p:sldId id="323" r:id="rId33"/>
    <p:sldId id="324" r:id="rId34"/>
    <p:sldId id="325" r:id="rId35"/>
    <p:sldId id="326" r:id="rId36"/>
    <p:sldId id="327" r:id="rId37"/>
    <p:sldId id="328" r:id="rId38"/>
    <p:sldId id="304" r:id="rId39"/>
    <p:sldId id="263" r:id="rId40"/>
    <p:sldId id="278"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entury Schoolbook" panose="02040604050505020304" pitchFamily="18" charset="0"/>
      <p:regular r:id="rId47"/>
      <p:bold r:id="rId48"/>
      <p:italic r:id="rId49"/>
      <p:boldItalic r:id="rId50"/>
    </p:embeddedFont>
    <p:embeddedFont>
      <p:font typeface="Nixie One" panose="020B0604020202020204" charset="0"/>
      <p:regular r:id="rId51"/>
    </p:embeddedFont>
    <p:embeddedFont>
      <p:font typeface="Roboto Slab"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CEBAF2-A0B9-41F5-855D-340B4F70AB4A}">
  <a:tblStyle styleId="{98CEBAF2-A0B9-41F5-855D-340B4F70AB4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ED7BB8-C791-43B9-B544-FB8657F4FD4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854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382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953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71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08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854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125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880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272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88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349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135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313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58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09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146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94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475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843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126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10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309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828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471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919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693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332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350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010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74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781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911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33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0" y="4288500"/>
            <a:ext cx="9144000" cy="24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12" name="Google Shape;12;p2"/>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685800" y="2601425"/>
            <a:ext cx="58104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
        <p:nvSpPr>
          <p:cNvPr id="17" name="Google Shape;17;p3"/>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800"/>
              <a:buNone/>
              <a:defRPr sz="1800" b="1">
                <a:solidFill>
                  <a:schemeClr val="accent6"/>
                </a:solidFill>
              </a:defRPr>
            </a:lvl1pPr>
            <a:lvl2pPr lvl="1" rtl="0">
              <a:spcBef>
                <a:spcPts val="0"/>
              </a:spcBef>
              <a:spcAft>
                <a:spcPts val="0"/>
              </a:spcAft>
              <a:buClr>
                <a:schemeClr val="accent6"/>
              </a:buClr>
              <a:buSzPts val="1800"/>
              <a:buNone/>
              <a:defRPr sz="1800" b="1">
                <a:solidFill>
                  <a:schemeClr val="accent6"/>
                </a:solidFill>
              </a:defRPr>
            </a:lvl2pPr>
            <a:lvl3pPr lvl="2" rtl="0">
              <a:spcBef>
                <a:spcPts val="0"/>
              </a:spcBef>
              <a:spcAft>
                <a:spcPts val="0"/>
              </a:spcAft>
              <a:buClr>
                <a:schemeClr val="accent6"/>
              </a:buClr>
              <a:buSzPts val="1800"/>
              <a:buNone/>
              <a:defRPr sz="1800" b="1">
                <a:solidFill>
                  <a:schemeClr val="accent6"/>
                </a:solidFill>
              </a:defRPr>
            </a:lvl3pPr>
            <a:lvl4pPr lvl="3" rtl="0">
              <a:spcBef>
                <a:spcPts val="0"/>
              </a:spcBef>
              <a:spcAft>
                <a:spcPts val="0"/>
              </a:spcAft>
              <a:buClr>
                <a:schemeClr val="accent6"/>
              </a:buClr>
              <a:buSzPts val="1800"/>
              <a:buNone/>
              <a:defRPr b="1">
                <a:solidFill>
                  <a:schemeClr val="accent6"/>
                </a:solidFill>
              </a:defRPr>
            </a:lvl4pPr>
            <a:lvl5pPr lvl="4" rtl="0">
              <a:spcBef>
                <a:spcPts val="0"/>
              </a:spcBef>
              <a:spcAft>
                <a:spcPts val="0"/>
              </a:spcAft>
              <a:buClr>
                <a:schemeClr val="accent6"/>
              </a:buClr>
              <a:buSzPts val="1800"/>
              <a:buNone/>
              <a:defRPr b="1">
                <a:solidFill>
                  <a:schemeClr val="accent6"/>
                </a:solidFill>
              </a:defRPr>
            </a:lvl5pPr>
            <a:lvl6pPr lvl="5" rtl="0">
              <a:spcBef>
                <a:spcPts val="0"/>
              </a:spcBef>
              <a:spcAft>
                <a:spcPts val="0"/>
              </a:spcAft>
              <a:buClr>
                <a:schemeClr val="accent6"/>
              </a:buClr>
              <a:buSzPts val="1800"/>
              <a:buNone/>
              <a:defRPr b="1">
                <a:solidFill>
                  <a:schemeClr val="accent6"/>
                </a:solidFill>
              </a:defRPr>
            </a:lvl6pPr>
            <a:lvl7pPr lvl="6" rtl="0">
              <a:spcBef>
                <a:spcPts val="0"/>
              </a:spcBef>
              <a:spcAft>
                <a:spcPts val="0"/>
              </a:spcAft>
              <a:buClr>
                <a:schemeClr val="accent6"/>
              </a:buClr>
              <a:buSzPts val="1800"/>
              <a:buNone/>
              <a:defRPr b="1">
                <a:solidFill>
                  <a:schemeClr val="accent6"/>
                </a:solidFill>
              </a:defRPr>
            </a:lvl7pPr>
            <a:lvl8pPr lvl="7" rtl="0">
              <a:spcBef>
                <a:spcPts val="0"/>
              </a:spcBef>
              <a:spcAft>
                <a:spcPts val="0"/>
              </a:spcAft>
              <a:buClr>
                <a:schemeClr val="accent6"/>
              </a:buClr>
              <a:buSzPts val="1800"/>
              <a:buNone/>
              <a:defRPr b="1">
                <a:solidFill>
                  <a:schemeClr val="accent6"/>
                </a:solidFill>
              </a:defRPr>
            </a:lvl8pPr>
            <a:lvl9pPr lvl="8" rtl="0">
              <a:spcBef>
                <a:spcPts val="0"/>
              </a:spcBef>
              <a:spcAft>
                <a:spcPts val="0"/>
              </a:spcAft>
              <a:buClr>
                <a:schemeClr val="accent6"/>
              </a:buClr>
              <a:buSzPts val="1800"/>
              <a:buNone/>
              <a:defRPr b="1">
                <a:solidFill>
                  <a:schemeClr val="accent6"/>
                </a:solidFill>
              </a:defRPr>
            </a:lvl9pPr>
          </a:lstStyle>
          <a:p>
            <a:endParaRPr/>
          </a:p>
        </p:txBody>
      </p:sp>
      <p:sp>
        <p:nvSpPr>
          <p:cNvPr id="18" name="Google Shape;18;p3"/>
          <p:cNvSpPr/>
          <p:nvPr/>
        </p:nvSpPr>
        <p:spPr>
          <a:xfrm>
            <a:off x="0" y="4288499"/>
            <a:ext cx="3474300" cy="24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0"/>
            <a:ext cx="34743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20" name="Google Shape;20;p3"/>
          <p:cNvSpPr/>
          <p:nvPr/>
        </p:nvSpPr>
        <p:spPr>
          <a:xfrm>
            <a:off x="0" y="500626"/>
            <a:ext cx="3474300" cy="3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4493604"/>
            <a:ext cx="3474300" cy="11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0" y="4584075"/>
            <a:ext cx="3474300" cy="55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5"/>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34" name="Google Shape;34;p5"/>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5"/>
          <p:cNvCxnSpPr/>
          <p:nvPr/>
        </p:nvCxnSpPr>
        <p:spPr>
          <a:xfrm>
            <a:off x="1037450" y="809725"/>
            <a:ext cx="0" cy="470700"/>
          </a:xfrm>
          <a:prstGeom prst="straightConnector1">
            <a:avLst/>
          </a:prstGeom>
          <a:noFill/>
          <a:ln w="9525" cap="flat" cmpd="sng">
            <a:solidFill>
              <a:schemeClr val="accent2"/>
            </a:solidFill>
            <a:prstDash val="solid"/>
            <a:round/>
            <a:headEnd type="none" w="med" len="med"/>
            <a:tailEnd type="none" w="med" len="med"/>
          </a:ln>
        </p:spPr>
      </p:cxnSp>
      <p:sp>
        <p:nvSpPr>
          <p:cNvPr id="39" name="Google Shape;39;p5"/>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0" name="Google Shape;40;p5"/>
          <p:cNvSpPr txBox="1">
            <a:spLocks noGrp="1"/>
          </p:cNvSpPr>
          <p:nvPr>
            <p:ph type="body" idx="1"/>
          </p:nvPr>
        </p:nvSpPr>
        <p:spPr>
          <a:xfrm>
            <a:off x="1146025" y="1767275"/>
            <a:ext cx="7540800" cy="3158700"/>
          </a:xfrm>
          <a:prstGeom prst="rect">
            <a:avLst/>
          </a:prstGeom>
        </p:spPr>
        <p:txBody>
          <a:bodyPr spcFirstLastPara="1" wrap="square" lIns="91425" tIns="91425" rIns="91425" bIns="91425" anchor="t" anchorCtr="0">
            <a:noAutofit/>
          </a:bodyPr>
          <a:lstStyle>
            <a:lvl1pPr marL="457200" lvl="0" indent="-406400">
              <a:spcBef>
                <a:spcPts val="600"/>
              </a:spcBef>
              <a:spcAft>
                <a:spcPts val="0"/>
              </a:spcAft>
              <a:buSzPts val="2800"/>
              <a:buChar char="▪"/>
              <a:defRPr sz="2800"/>
            </a:lvl1pPr>
            <a:lvl2pPr marL="914400" lvl="1" indent="-406400">
              <a:spcBef>
                <a:spcPts val="0"/>
              </a:spcBef>
              <a:spcAft>
                <a:spcPts val="0"/>
              </a:spcAft>
              <a:buSzPts val="2800"/>
              <a:buChar char="▫"/>
              <a:defRPr sz="2800"/>
            </a:lvl2pPr>
            <a:lvl3pPr marL="1371600" lvl="2" indent="-406400">
              <a:spcBef>
                <a:spcPts val="0"/>
              </a:spcBef>
              <a:spcAft>
                <a:spcPts val="0"/>
              </a:spcAft>
              <a:buSzPts val="2800"/>
              <a:buChar char="■"/>
              <a:defRPr sz="2800"/>
            </a:lvl3pPr>
            <a:lvl4pPr marL="1828800" lvl="3" indent="-406400">
              <a:spcBef>
                <a:spcPts val="0"/>
              </a:spcBef>
              <a:spcAft>
                <a:spcPts val="0"/>
              </a:spcAft>
              <a:buSzPts val="2800"/>
              <a:buChar char="●"/>
              <a:defRPr sz="2800"/>
            </a:lvl4pPr>
            <a:lvl5pPr marL="2286000" lvl="4" indent="-406400">
              <a:spcBef>
                <a:spcPts val="0"/>
              </a:spcBef>
              <a:spcAft>
                <a:spcPts val="0"/>
              </a:spcAft>
              <a:buSzPts val="2800"/>
              <a:buChar char="○"/>
              <a:defRPr sz="2800"/>
            </a:lvl5pPr>
            <a:lvl6pPr marL="2743200" lvl="5" indent="-406400">
              <a:spcBef>
                <a:spcPts val="0"/>
              </a:spcBef>
              <a:spcAft>
                <a:spcPts val="0"/>
              </a:spcAft>
              <a:buSzPts val="2800"/>
              <a:buChar char="■"/>
              <a:defRPr sz="2800"/>
            </a:lvl6pPr>
            <a:lvl7pPr marL="3200400" lvl="6" indent="-406400">
              <a:spcBef>
                <a:spcPts val="0"/>
              </a:spcBef>
              <a:spcAft>
                <a:spcPts val="0"/>
              </a:spcAft>
              <a:buSzPts val="2800"/>
              <a:buChar char="●"/>
              <a:defRPr sz="2800"/>
            </a:lvl7pPr>
            <a:lvl8pPr marL="3657600" lvl="7" indent="-406400">
              <a:spcBef>
                <a:spcPts val="0"/>
              </a:spcBef>
              <a:spcAft>
                <a:spcPts val="0"/>
              </a:spcAft>
              <a:buSzPts val="2800"/>
              <a:buChar char="○"/>
              <a:defRPr sz="2800"/>
            </a:lvl8pPr>
            <a:lvl9pPr marL="4114800" lvl="8" indent="-406400">
              <a:spcBef>
                <a:spcPts val="0"/>
              </a:spcBef>
              <a:spcAft>
                <a:spcPts val="0"/>
              </a:spcAft>
              <a:buSzPts val="2800"/>
              <a:buChar char="■"/>
              <a:defRPr sz="2800"/>
            </a:lvl9pPr>
          </a:lstStyle>
          <a:p>
            <a:endParaRPr/>
          </a:p>
        </p:txBody>
      </p:sp>
      <p:sp>
        <p:nvSpPr>
          <p:cNvPr id="41" name="Google Shape;41;p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2"/>
        <p:cNvGrpSpPr/>
        <p:nvPr/>
      </p:nvGrpSpPr>
      <p:grpSpPr>
        <a:xfrm>
          <a:off x="0" y="0"/>
          <a:ext cx="0" cy="0"/>
          <a:chOff x="0" y="0"/>
          <a:chExt cx="0" cy="0"/>
        </a:xfrm>
      </p:grpSpPr>
      <p:sp>
        <p:nvSpPr>
          <p:cNvPr id="43" name="Google Shape;43;p6"/>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44" name="Google Shape;44;p6"/>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6"/>
          <p:cNvCxnSpPr/>
          <p:nvPr/>
        </p:nvCxnSpPr>
        <p:spPr>
          <a:xfrm>
            <a:off x="1037450" y="809725"/>
            <a:ext cx="0" cy="470700"/>
          </a:xfrm>
          <a:prstGeom prst="straightConnector1">
            <a:avLst/>
          </a:prstGeom>
          <a:noFill/>
          <a:ln w="9525" cap="flat" cmpd="sng">
            <a:solidFill>
              <a:schemeClr val="accent2"/>
            </a:solidFill>
            <a:prstDash val="solid"/>
            <a:round/>
            <a:headEnd type="none" w="med" len="med"/>
            <a:tailEnd type="none" w="med" len="med"/>
          </a:ln>
        </p:spPr>
      </p:cxnSp>
      <p:sp>
        <p:nvSpPr>
          <p:cNvPr id="49" name="Google Shape;49;p6"/>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6"/>
          <p:cNvSpPr txBox="1">
            <a:spLocks noGrp="1"/>
          </p:cNvSpPr>
          <p:nvPr>
            <p:ph type="body" idx="1"/>
          </p:nvPr>
        </p:nvSpPr>
        <p:spPr>
          <a:xfrm>
            <a:off x="1146025" y="1767275"/>
            <a:ext cx="3660300" cy="3158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1" name="Google Shape;51;p6"/>
          <p:cNvSpPr txBox="1">
            <a:spLocks noGrp="1"/>
          </p:cNvSpPr>
          <p:nvPr>
            <p:ph type="body" idx="2"/>
          </p:nvPr>
        </p:nvSpPr>
        <p:spPr>
          <a:xfrm>
            <a:off x="5026623" y="1767275"/>
            <a:ext cx="3660300" cy="3158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2" name="Google Shape;52;p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0"/>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84" name="Google Shape;84;p10"/>
          <p:cNvSpPr/>
          <p:nvPr/>
        </p:nvSpPr>
        <p:spPr>
          <a:xfrm>
            <a:off x="0" y="500625"/>
            <a:ext cx="247200" cy="10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tyle A">
  <p:cSld name="BLANK_1_1">
    <p:bg>
      <p:bgPr>
        <a:solidFill>
          <a:schemeClr val="accent4"/>
        </a:solidFill>
        <a:effectLst/>
      </p:bgPr>
    </p:bg>
    <p:spTree>
      <p:nvGrpSpPr>
        <p:cNvPr id="1" name="Shape 89"/>
        <p:cNvGrpSpPr/>
        <p:nvPr/>
      </p:nvGrpSpPr>
      <p:grpSpPr>
        <a:xfrm>
          <a:off x="0" y="0"/>
          <a:ext cx="0" cy="0"/>
          <a:chOff x="0" y="0"/>
          <a:chExt cx="0" cy="0"/>
        </a:xfrm>
      </p:grpSpPr>
      <p:sp>
        <p:nvSpPr>
          <p:cNvPr id="90" name="Google Shape;90;p11"/>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91" name="Google Shape;91;p11"/>
          <p:cNvSpPr/>
          <p:nvPr/>
        </p:nvSpPr>
        <p:spPr>
          <a:xfrm>
            <a:off x="0" y="500625"/>
            <a:ext cx="9144000" cy="7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0" y="3962800"/>
            <a:ext cx="9144000" cy="37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0" y="4333125"/>
            <a:ext cx="9144000" cy="810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tyle B">
  <p:cSld name="BLANK_1_1_1">
    <p:bg>
      <p:bgPr>
        <a:solidFill>
          <a:schemeClr val="accent1"/>
        </a:solidFill>
        <a:effectLst/>
      </p:bgPr>
    </p:bg>
    <p:spTree>
      <p:nvGrpSpPr>
        <p:cNvPr id="1" name="Shape 95"/>
        <p:cNvGrpSpPr/>
        <p:nvPr/>
      </p:nvGrpSpPr>
      <p:grpSpPr>
        <a:xfrm>
          <a:off x="0" y="0"/>
          <a:ext cx="0" cy="0"/>
          <a:chOff x="0" y="0"/>
          <a:chExt cx="0" cy="0"/>
        </a:xfrm>
      </p:grpSpPr>
      <p:sp>
        <p:nvSpPr>
          <p:cNvPr id="96" name="Google Shape;96;p12"/>
          <p:cNvSpPr/>
          <p:nvPr/>
        </p:nvSpPr>
        <p:spPr>
          <a:xfrm>
            <a:off x="0" y="4294550"/>
            <a:ext cx="9144000" cy="241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2"/>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98" name="Google Shape;98;p12"/>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2"/>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2"/>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1pPr>
            <a:lvl2pPr lvl="1">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2pPr>
            <a:lvl3pPr lvl="2">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3pPr>
            <a:lvl4pPr lvl="3">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4pPr>
            <a:lvl5pPr lvl="4">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5pPr>
            <a:lvl6pPr lvl="5">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6pPr>
            <a:lvl7pPr lvl="6">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7pPr>
            <a:lvl8pPr lvl="7">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8pPr>
            <a:lvl9pPr lvl="8">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2"/>
              </a:buClr>
              <a:buSzPts val="3000"/>
              <a:buFont typeface="Nixie One"/>
              <a:buChar char="▪"/>
              <a:defRPr sz="3000">
                <a:solidFill>
                  <a:schemeClr val="accent1"/>
                </a:solidFill>
                <a:latin typeface="Nixie One"/>
                <a:ea typeface="Nixie One"/>
                <a:cs typeface="Nixie One"/>
                <a:sym typeface="Nixie One"/>
              </a:defRPr>
            </a:lvl1pPr>
            <a:lvl2pPr marL="914400" lvl="1" indent="-38100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2pPr>
            <a:lvl3pPr marL="1371600" lvl="2" indent="-38100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3pPr>
            <a:lvl4pPr marL="1828800" lvl="3"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4pPr>
            <a:lvl5pPr marL="2286000" lvl="4"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5pPr>
            <a:lvl6pPr marL="2743200" lvl="5"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6pPr>
            <a:lvl7pPr marL="3200400" lvl="6"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7pPr>
            <a:lvl8pPr marL="3657600" lvl="7"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8pPr>
            <a:lvl9pPr marL="4114800" lvl="8"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9pPr>
          </a:lstStyle>
          <a:p>
            <a:endParaRPr/>
          </a:p>
        </p:txBody>
      </p:sp>
      <p:sp>
        <p:nvSpPr>
          <p:cNvPr id="8" name="Google Shape;8;p1"/>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lvl="0" algn="ctr">
              <a:buNone/>
              <a:defRPr sz="800">
                <a:solidFill>
                  <a:schemeClr val="lt1"/>
                </a:solidFill>
                <a:latin typeface="Roboto Slab"/>
                <a:ea typeface="Roboto Slab"/>
                <a:cs typeface="Roboto Slab"/>
                <a:sym typeface="Roboto Slab"/>
              </a:defRPr>
            </a:lvl1pPr>
            <a:lvl2pPr lvl="1" algn="ctr">
              <a:buNone/>
              <a:defRPr sz="800">
                <a:solidFill>
                  <a:schemeClr val="lt1"/>
                </a:solidFill>
                <a:latin typeface="Roboto Slab"/>
                <a:ea typeface="Roboto Slab"/>
                <a:cs typeface="Roboto Slab"/>
                <a:sym typeface="Roboto Slab"/>
              </a:defRPr>
            </a:lvl2pPr>
            <a:lvl3pPr lvl="2" algn="ctr">
              <a:buNone/>
              <a:defRPr sz="800">
                <a:solidFill>
                  <a:schemeClr val="lt1"/>
                </a:solidFill>
                <a:latin typeface="Roboto Slab"/>
                <a:ea typeface="Roboto Slab"/>
                <a:cs typeface="Roboto Slab"/>
                <a:sym typeface="Roboto Slab"/>
              </a:defRPr>
            </a:lvl3pPr>
            <a:lvl4pPr lvl="3" algn="ctr">
              <a:buNone/>
              <a:defRPr sz="800">
                <a:solidFill>
                  <a:schemeClr val="lt1"/>
                </a:solidFill>
                <a:latin typeface="Roboto Slab"/>
                <a:ea typeface="Roboto Slab"/>
                <a:cs typeface="Roboto Slab"/>
                <a:sym typeface="Roboto Slab"/>
              </a:defRPr>
            </a:lvl4pPr>
            <a:lvl5pPr lvl="4" algn="ctr">
              <a:buNone/>
              <a:defRPr sz="800">
                <a:solidFill>
                  <a:schemeClr val="lt1"/>
                </a:solidFill>
                <a:latin typeface="Roboto Slab"/>
                <a:ea typeface="Roboto Slab"/>
                <a:cs typeface="Roboto Slab"/>
                <a:sym typeface="Roboto Slab"/>
              </a:defRPr>
            </a:lvl5pPr>
            <a:lvl6pPr lvl="5" algn="ctr">
              <a:buNone/>
              <a:defRPr sz="800">
                <a:solidFill>
                  <a:schemeClr val="lt1"/>
                </a:solidFill>
                <a:latin typeface="Roboto Slab"/>
                <a:ea typeface="Roboto Slab"/>
                <a:cs typeface="Roboto Slab"/>
                <a:sym typeface="Roboto Slab"/>
              </a:defRPr>
            </a:lvl6pPr>
            <a:lvl7pPr lvl="6" algn="ctr">
              <a:buNone/>
              <a:defRPr sz="800">
                <a:solidFill>
                  <a:schemeClr val="lt1"/>
                </a:solidFill>
                <a:latin typeface="Roboto Slab"/>
                <a:ea typeface="Roboto Slab"/>
                <a:cs typeface="Roboto Slab"/>
                <a:sym typeface="Roboto Slab"/>
              </a:defRPr>
            </a:lvl7pPr>
            <a:lvl8pPr lvl="7" algn="ctr">
              <a:buNone/>
              <a:defRPr sz="800">
                <a:solidFill>
                  <a:schemeClr val="lt1"/>
                </a:solidFill>
                <a:latin typeface="Roboto Slab"/>
                <a:ea typeface="Roboto Slab"/>
                <a:cs typeface="Roboto Slab"/>
                <a:sym typeface="Roboto Slab"/>
              </a:defRPr>
            </a:lvl8pPr>
            <a:lvl9pPr lvl="8" algn="ctr">
              <a:buNone/>
              <a:defRPr sz="800">
                <a:solidFill>
                  <a:schemeClr val="lt1"/>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nodejs.org/en/docs/"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react-redux.js.org/tutorials/quick-start" TargetMode="External"/><Relationship Id="rId5" Type="http://schemas.openxmlformats.org/officeDocument/2006/relationships/hyperlink" Target="https://expressjs.com/en/4x/api.html#express.router" TargetMode="External"/><Relationship Id="rId4" Type="http://schemas.openxmlformats.org/officeDocument/2006/relationships/hyperlink" Target="https://mongoosejs.com/docs/models.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685800" y="2601425"/>
            <a:ext cx="5810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Food Order Website</a:t>
            </a:r>
            <a:endParaRPr dirty="0"/>
          </a:p>
        </p:txBody>
      </p:sp>
      <p:grpSp>
        <p:nvGrpSpPr>
          <p:cNvPr id="2" name="Google Shape;993;p48">
            <a:extLst>
              <a:ext uri="{FF2B5EF4-FFF2-40B4-BE49-F238E27FC236}">
                <a16:creationId xmlns:a16="http://schemas.microsoft.com/office/drawing/2014/main" id="{5A80F9E3-CCA3-4A69-45CA-5830911069D0}"/>
              </a:ext>
            </a:extLst>
          </p:cNvPr>
          <p:cNvGrpSpPr/>
          <p:nvPr/>
        </p:nvGrpSpPr>
        <p:grpSpPr>
          <a:xfrm>
            <a:off x="840720" y="1093582"/>
            <a:ext cx="1063384" cy="1159800"/>
            <a:chOff x="3236425" y="5001950"/>
            <a:chExt cx="499300" cy="415875"/>
          </a:xfrm>
        </p:grpSpPr>
        <p:sp>
          <p:nvSpPr>
            <p:cNvPr id="3" name="Google Shape;994;p48">
              <a:extLst>
                <a:ext uri="{FF2B5EF4-FFF2-40B4-BE49-F238E27FC236}">
                  <a16:creationId xmlns:a16="http://schemas.microsoft.com/office/drawing/2014/main" id="{BC53ECD8-7DD2-1DF1-4CE7-8EAB5BADCF5F}"/>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5;p48">
              <a:extLst>
                <a:ext uri="{FF2B5EF4-FFF2-40B4-BE49-F238E27FC236}">
                  <a16:creationId xmlns:a16="http://schemas.microsoft.com/office/drawing/2014/main" id="{3B1F0C03-AA5C-9DFC-FD77-2FB7C5E1ED5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6;p48">
              <a:extLst>
                <a:ext uri="{FF2B5EF4-FFF2-40B4-BE49-F238E27FC236}">
                  <a16:creationId xmlns:a16="http://schemas.microsoft.com/office/drawing/2014/main" id="{9858F980-CE96-B937-E76E-7F85F3C1CB09}"/>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7;p48">
              <a:extLst>
                <a:ext uri="{FF2B5EF4-FFF2-40B4-BE49-F238E27FC236}">
                  <a16:creationId xmlns:a16="http://schemas.microsoft.com/office/drawing/2014/main" id="{3188F8ED-A4B6-CEE8-7FB6-9E8E7DE403C8}"/>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8;p48">
              <a:extLst>
                <a:ext uri="{FF2B5EF4-FFF2-40B4-BE49-F238E27FC236}">
                  <a16:creationId xmlns:a16="http://schemas.microsoft.com/office/drawing/2014/main" id="{56D3E1FB-A63E-5C00-8BED-7484CE2B035C}"/>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9;p48">
              <a:extLst>
                <a:ext uri="{FF2B5EF4-FFF2-40B4-BE49-F238E27FC236}">
                  <a16:creationId xmlns:a16="http://schemas.microsoft.com/office/drawing/2014/main" id="{BCEFD0F4-28B6-67F6-400C-275E6EF06E93}"/>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System flow chart</a:t>
            </a:r>
            <a:endParaRPr dirty="0"/>
          </a:p>
        </p:txBody>
      </p:sp>
      <p:sp>
        <p:nvSpPr>
          <p:cNvPr id="143" name="Google Shape;143;p16"/>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systemflowchart</a:t>
            </a:r>
            <a:endParaRPr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3</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178727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Admin flow chart</a:t>
            </a:r>
            <a:endParaRPr dirty="0"/>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2" name="Google Shape;993;p48">
            <a:extLst>
              <a:ext uri="{FF2B5EF4-FFF2-40B4-BE49-F238E27FC236}">
                <a16:creationId xmlns:a16="http://schemas.microsoft.com/office/drawing/2014/main" id="{46DBE996-EEA0-D2F4-B967-2CB8FD507525}"/>
              </a:ext>
            </a:extLst>
          </p:cNvPr>
          <p:cNvGrpSpPr/>
          <p:nvPr/>
        </p:nvGrpSpPr>
        <p:grpSpPr>
          <a:xfrm>
            <a:off x="412002" y="896607"/>
            <a:ext cx="356500" cy="296935"/>
            <a:chOff x="3236425" y="5001950"/>
            <a:chExt cx="499300" cy="415875"/>
          </a:xfrm>
        </p:grpSpPr>
        <p:sp>
          <p:nvSpPr>
            <p:cNvPr id="4" name="Google Shape;994;p48">
              <a:extLst>
                <a:ext uri="{FF2B5EF4-FFF2-40B4-BE49-F238E27FC236}">
                  <a16:creationId xmlns:a16="http://schemas.microsoft.com/office/drawing/2014/main" id="{9E57AFBA-E1D7-1488-A407-E3A1D3CAB1B5}"/>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AD846263-4DBC-0EE4-0B9A-E1E577AF51E0}"/>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ECA5744C-9035-9287-EC4F-24470EE186FE}"/>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11B7DA6E-BE6B-7050-E816-CDBE1B0AA372}"/>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89F2F909-910A-0E31-C7E2-B8701290C4E4}"/>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27E39F6D-D1FA-1C46-A59F-7859E540A8D1}"/>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8D178CD3-C86B-C46C-D0EF-BEEB3E4C5137}"/>
              </a:ext>
            </a:extLst>
          </p:cNvPr>
          <p:cNvPicPr>
            <a:picLocks noChangeAspect="1"/>
          </p:cNvPicPr>
          <p:nvPr/>
        </p:nvPicPr>
        <p:blipFill>
          <a:blip r:embed="rId3"/>
          <a:stretch>
            <a:fillRect/>
          </a:stretch>
        </p:blipFill>
        <p:spPr>
          <a:xfrm>
            <a:off x="4940157" y="129092"/>
            <a:ext cx="3791841" cy="4571047"/>
          </a:xfrm>
          <a:prstGeom prst="rect">
            <a:avLst/>
          </a:prstGeom>
        </p:spPr>
      </p:pic>
    </p:spTree>
    <p:extLst>
      <p:ext uri="{BB962C8B-B14F-4D97-AF65-F5344CB8AC3E}">
        <p14:creationId xmlns:p14="http://schemas.microsoft.com/office/powerpoint/2010/main" val="2259787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Admin flow chart</a:t>
            </a:r>
            <a:endParaRPr dirty="0"/>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2" name="Google Shape;993;p48">
            <a:extLst>
              <a:ext uri="{FF2B5EF4-FFF2-40B4-BE49-F238E27FC236}">
                <a16:creationId xmlns:a16="http://schemas.microsoft.com/office/drawing/2014/main" id="{46DBE996-EEA0-D2F4-B967-2CB8FD507525}"/>
              </a:ext>
            </a:extLst>
          </p:cNvPr>
          <p:cNvGrpSpPr/>
          <p:nvPr/>
        </p:nvGrpSpPr>
        <p:grpSpPr>
          <a:xfrm>
            <a:off x="412002" y="896607"/>
            <a:ext cx="356500" cy="296935"/>
            <a:chOff x="3236425" y="5001950"/>
            <a:chExt cx="499300" cy="415875"/>
          </a:xfrm>
        </p:grpSpPr>
        <p:sp>
          <p:nvSpPr>
            <p:cNvPr id="4" name="Google Shape;994;p48">
              <a:extLst>
                <a:ext uri="{FF2B5EF4-FFF2-40B4-BE49-F238E27FC236}">
                  <a16:creationId xmlns:a16="http://schemas.microsoft.com/office/drawing/2014/main" id="{9E57AFBA-E1D7-1488-A407-E3A1D3CAB1B5}"/>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AD846263-4DBC-0EE4-0B9A-E1E577AF51E0}"/>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ECA5744C-9035-9287-EC4F-24470EE186FE}"/>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11B7DA6E-BE6B-7050-E816-CDBE1B0AA372}"/>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89F2F909-910A-0E31-C7E2-B8701290C4E4}"/>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27E39F6D-D1FA-1C46-A59F-7859E540A8D1}"/>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4315BD53-CBE4-6FBC-E224-7C768529633C}"/>
              </a:ext>
            </a:extLst>
          </p:cNvPr>
          <p:cNvPicPr>
            <a:picLocks noChangeAspect="1"/>
          </p:cNvPicPr>
          <p:nvPr/>
        </p:nvPicPr>
        <p:blipFill>
          <a:blip r:embed="rId3"/>
          <a:stretch>
            <a:fillRect/>
          </a:stretch>
        </p:blipFill>
        <p:spPr>
          <a:xfrm>
            <a:off x="4877986" y="290456"/>
            <a:ext cx="3717513" cy="4528944"/>
          </a:xfrm>
          <a:prstGeom prst="rect">
            <a:avLst/>
          </a:prstGeom>
        </p:spPr>
      </p:pic>
    </p:spTree>
    <p:extLst>
      <p:ext uri="{BB962C8B-B14F-4D97-AF65-F5344CB8AC3E}">
        <p14:creationId xmlns:p14="http://schemas.microsoft.com/office/powerpoint/2010/main" val="555117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Client flow chart</a:t>
            </a:r>
            <a:endParaRPr dirty="0"/>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2" name="Google Shape;993;p48">
            <a:extLst>
              <a:ext uri="{FF2B5EF4-FFF2-40B4-BE49-F238E27FC236}">
                <a16:creationId xmlns:a16="http://schemas.microsoft.com/office/drawing/2014/main" id="{46DBE996-EEA0-D2F4-B967-2CB8FD507525}"/>
              </a:ext>
            </a:extLst>
          </p:cNvPr>
          <p:cNvGrpSpPr/>
          <p:nvPr/>
        </p:nvGrpSpPr>
        <p:grpSpPr>
          <a:xfrm>
            <a:off x="412002" y="896607"/>
            <a:ext cx="356500" cy="296935"/>
            <a:chOff x="3236425" y="5001950"/>
            <a:chExt cx="499300" cy="415875"/>
          </a:xfrm>
        </p:grpSpPr>
        <p:sp>
          <p:nvSpPr>
            <p:cNvPr id="4" name="Google Shape;994;p48">
              <a:extLst>
                <a:ext uri="{FF2B5EF4-FFF2-40B4-BE49-F238E27FC236}">
                  <a16:creationId xmlns:a16="http://schemas.microsoft.com/office/drawing/2014/main" id="{9E57AFBA-E1D7-1488-A407-E3A1D3CAB1B5}"/>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AD846263-4DBC-0EE4-0B9A-E1E577AF51E0}"/>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ECA5744C-9035-9287-EC4F-24470EE186FE}"/>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11B7DA6E-BE6B-7050-E816-CDBE1B0AA372}"/>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89F2F909-910A-0E31-C7E2-B8701290C4E4}"/>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27E39F6D-D1FA-1C46-A59F-7859E540A8D1}"/>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099AD5F5-AEEC-04E3-CA65-F33B3A9A0BF8}"/>
              </a:ext>
            </a:extLst>
          </p:cNvPr>
          <p:cNvPicPr>
            <a:picLocks noChangeAspect="1"/>
          </p:cNvPicPr>
          <p:nvPr/>
        </p:nvPicPr>
        <p:blipFill>
          <a:blip r:embed="rId3"/>
          <a:stretch>
            <a:fillRect/>
          </a:stretch>
        </p:blipFill>
        <p:spPr>
          <a:xfrm>
            <a:off x="5582908" y="139850"/>
            <a:ext cx="2949991" cy="4862456"/>
          </a:xfrm>
          <a:prstGeom prst="rect">
            <a:avLst/>
          </a:prstGeom>
        </p:spPr>
      </p:pic>
    </p:spTree>
    <p:extLst>
      <p:ext uri="{BB962C8B-B14F-4D97-AF65-F5344CB8AC3E}">
        <p14:creationId xmlns:p14="http://schemas.microsoft.com/office/powerpoint/2010/main" val="4243818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Client flow chart</a:t>
            </a:r>
            <a:endParaRPr dirty="0"/>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2" name="Google Shape;993;p48">
            <a:extLst>
              <a:ext uri="{FF2B5EF4-FFF2-40B4-BE49-F238E27FC236}">
                <a16:creationId xmlns:a16="http://schemas.microsoft.com/office/drawing/2014/main" id="{46DBE996-EEA0-D2F4-B967-2CB8FD507525}"/>
              </a:ext>
            </a:extLst>
          </p:cNvPr>
          <p:cNvGrpSpPr/>
          <p:nvPr/>
        </p:nvGrpSpPr>
        <p:grpSpPr>
          <a:xfrm>
            <a:off x="412002" y="896607"/>
            <a:ext cx="356500" cy="296935"/>
            <a:chOff x="3236425" y="5001950"/>
            <a:chExt cx="499300" cy="415875"/>
          </a:xfrm>
        </p:grpSpPr>
        <p:sp>
          <p:nvSpPr>
            <p:cNvPr id="4" name="Google Shape;994;p48">
              <a:extLst>
                <a:ext uri="{FF2B5EF4-FFF2-40B4-BE49-F238E27FC236}">
                  <a16:creationId xmlns:a16="http://schemas.microsoft.com/office/drawing/2014/main" id="{9E57AFBA-E1D7-1488-A407-E3A1D3CAB1B5}"/>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AD846263-4DBC-0EE4-0B9A-E1E577AF51E0}"/>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ECA5744C-9035-9287-EC4F-24470EE186FE}"/>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11B7DA6E-BE6B-7050-E816-CDBE1B0AA372}"/>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89F2F909-910A-0E31-C7E2-B8701290C4E4}"/>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27E39F6D-D1FA-1C46-A59F-7859E540A8D1}"/>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1DAFB5E1-8588-4256-EB4E-B42272987668}"/>
              </a:ext>
            </a:extLst>
          </p:cNvPr>
          <p:cNvPicPr>
            <a:picLocks noChangeAspect="1"/>
          </p:cNvPicPr>
          <p:nvPr/>
        </p:nvPicPr>
        <p:blipFill>
          <a:blip r:embed="rId3"/>
          <a:stretch>
            <a:fillRect/>
          </a:stretch>
        </p:blipFill>
        <p:spPr>
          <a:xfrm>
            <a:off x="4789177" y="509356"/>
            <a:ext cx="3096057" cy="3915321"/>
          </a:xfrm>
          <a:prstGeom prst="rect">
            <a:avLst/>
          </a:prstGeom>
        </p:spPr>
      </p:pic>
    </p:spTree>
    <p:extLst>
      <p:ext uri="{BB962C8B-B14F-4D97-AF65-F5344CB8AC3E}">
        <p14:creationId xmlns:p14="http://schemas.microsoft.com/office/powerpoint/2010/main" val="768724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D</a:t>
            </a:r>
            <a:r>
              <a:rPr lang="en" dirty="0"/>
              <a:t>fd /Uml diagram</a:t>
            </a:r>
            <a:endParaRPr dirty="0"/>
          </a:p>
        </p:txBody>
      </p:sp>
      <p:sp>
        <p:nvSpPr>
          <p:cNvPr id="143" name="Google Shape;143;p16"/>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Dfd and Uml diagram</a:t>
            </a:r>
            <a:endParaRPr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4</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73597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algn="ctr">
              <a:lnSpc>
                <a:spcPct val="107000"/>
              </a:lnSpc>
              <a:spcAft>
                <a:spcPts val="800"/>
              </a:spcAft>
            </a:pPr>
            <a:r>
              <a:rPr lang="en-US" sz="1800" dirty="0">
                <a:effectLst/>
                <a:latin typeface="Century Schoolbook" panose="02040604050505020304" pitchFamily="18" charset="0"/>
                <a:ea typeface="Calibri" panose="020F0502020204030204" pitchFamily="34" charset="0"/>
                <a:cs typeface="Calibri" panose="020F0502020204030204" pitchFamily="34" charset="0"/>
              </a:rPr>
              <a:t>0 Level for food order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 name="Google Shape;993;p48">
            <a:extLst>
              <a:ext uri="{FF2B5EF4-FFF2-40B4-BE49-F238E27FC236}">
                <a16:creationId xmlns:a16="http://schemas.microsoft.com/office/drawing/2014/main" id="{4ABC82D7-F3DE-2012-65B1-4D4F92E83073}"/>
              </a:ext>
            </a:extLst>
          </p:cNvPr>
          <p:cNvGrpSpPr/>
          <p:nvPr/>
        </p:nvGrpSpPr>
        <p:grpSpPr>
          <a:xfrm>
            <a:off x="369921" y="896607"/>
            <a:ext cx="356500" cy="296935"/>
            <a:chOff x="3236425" y="5001950"/>
            <a:chExt cx="499300" cy="415875"/>
          </a:xfrm>
        </p:grpSpPr>
        <p:sp>
          <p:nvSpPr>
            <p:cNvPr id="4" name="Google Shape;994;p48">
              <a:extLst>
                <a:ext uri="{FF2B5EF4-FFF2-40B4-BE49-F238E27FC236}">
                  <a16:creationId xmlns:a16="http://schemas.microsoft.com/office/drawing/2014/main" id="{CE399648-53FF-8FA5-EE7D-2E80BCF2F53F}"/>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F24FD39E-8FC3-AD3E-38FE-072014BBA0D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63E4C818-A616-DA9D-9ED2-25D24A072E54}"/>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561596FE-649B-65DB-DE17-EFCA95008A9D}"/>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B9B1887F-FB68-21E3-7D08-415D96254B4A}"/>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0C41491-55EF-C300-6D2D-B74E4B944ED0}"/>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90208766-E6DD-12B6-2A55-EEEB18711D1C}"/>
              </a:ext>
            </a:extLst>
          </p:cNvPr>
          <p:cNvPicPr>
            <a:picLocks noChangeAspect="1"/>
          </p:cNvPicPr>
          <p:nvPr/>
        </p:nvPicPr>
        <p:blipFill>
          <a:blip r:embed="rId3"/>
          <a:stretch>
            <a:fillRect/>
          </a:stretch>
        </p:blipFill>
        <p:spPr>
          <a:xfrm>
            <a:off x="1947545" y="1600025"/>
            <a:ext cx="5248910" cy="3381375"/>
          </a:xfrm>
          <a:prstGeom prst="rect">
            <a:avLst/>
          </a:prstGeom>
        </p:spPr>
      </p:pic>
    </p:spTree>
    <p:extLst>
      <p:ext uri="{BB962C8B-B14F-4D97-AF65-F5344CB8AC3E}">
        <p14:creationId xmlns:p14="http://schemas.microsoft.com/office/powerpoint/2010/main" val="1731815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algn="ctr">
              <a:lnSpc>
                <a:spcPct val="107000"/>
              </a:lnSpc>
              <a:spcAft>
                <a:spcPts val="800"/>
              </a:spcAft>
            </a:pPr>
            <a:r>
              <a:rPr lang="en-US" sz="1800" dirty="0">
                <a:effectLst/>
                <a:latin typeface="Century Schoolbook" panose="02040604050505020304" pitchFamily="18" charset="0"/>
                <a:ea typeface="Calibri" panose="020F0502020204030204" pitchFamily="34" charset="0"/>
                <a:cs typeface="Calibri" panose="020F0502020204030204" pitchFamily="34" charset="0"/>
              </a:rPr>
              <a:t>1st level  </a:t>
            </a:r>
            <a:r>
              <a:rPr lang="en-US" sz="1800" dirty="0" err="1">
                <a:effectLst/>
                <a:latin typeface="Century Schoolbook" panose="02040604050505020304" pitchFamily="18" charset="0"/>
                <a:ea typeface="Calibri" panose="020F0502020204030204" pitchFamily="34" charset="0"/>
                <a:cs typeface="Calibri" panose="020F0502020204030204" pitchFamily="34" charset="0"/>
              </a:rPr>
              <a:t>dfd</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for admin &amp; client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2" name="Google Shape;993;p48">
            <a:extLst>
              <a:ext uri="{FF2B5EF4-FFF2-40B4-BE49-F238E27FC236}">
                <a16:creationId xmlns:a16="http://schemas.microsoft.com/office/drawing/2014/main" id="{4ABC82D7-F3DE-2012-65B1-4D4F92E83073}"/>
              </a:ext>
            </a:extLst>
          </p:cNvPr>
          <p:cNvGrpSpPr/>
          <p:nvPr/>
        </p:nvGrpSpPr>
        <p:grpSpPr>
          <a:xfrm>
            <a:off x="369921" y="896607"/>
            <a:ext cx="356500" cy="296935"/>
            <a:chOff x="3236425" y="5001950"/>
            <a:chExt cx="499300" cy="415875"/>
          </a:xfrm>
        </p:grpSpPr>
        <p:sp>
          <p:nvSpPr>
            <p:cNvPr id="4" name="Google Shape;994;p48">
              <a:extLst>
                <a:ext uri="{FF2B5EF4-FFF2-40B4-BE49-F238E27FC236}">
                  <a16:creationId xmlns:a16="http://schemas.microsoft.com/office/drawing/2014/main" id="{CE399648-53FF-8FA5-EE7D-2E80BCF2F53F}"/>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F24FD39E-8FC3-AD3E-38FE-072014BBA0D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63E4C818-A616-DA9D-9ED2-25D24A072E54}"/>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561596FE-649B-65DB-DE17-EFCA95008A9D}"/>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B9B1887F-FB68-21E3-7D08-415D96254B4A}"/>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0C41491-55EF-C300-6D2D-B74E4B944ED0}"/>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44DCE8F-905F-BE40-53EF-6ED4C0A7E8A7}"/>
              </a:ext>
            </a:extLst>
          </p:cNvPr>
          <p:cNvPicPr>
            <a:picLocks noChangeAspect="1"/>
          </p:cNvPicPr>
          <p:nvPr/>
        </p:nvPicPr>
        <p:blipFill>
          <a:blip r:embed="rId3"/>
          <a:stretch>
            <a:fillRect/>
          </a:stretch>
        </p:blipFill>
        <p:spPr>
          <a:xfrm>
            <a:off x="1720079" y="1559425"/>
            <a:ext cx="6108700" cy="3604260"/>
          </a:xfrm>
          <a:prstGeom prst="rect">
            <a:avLst/>
          </a:prstGeom>
        </p:spPr>
      </p:pic>
    </p:spTree>
    <p:extLst>
      <p:ext uri="{BB962C8B-B14F-4D97-AF65-F5344CB8AC3E}">
        <p14:creationId xmlns:p14="http://schemas.microsoft.com/office/powerpoint/2010/main" val="839137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24510" y="1131353"/>
            <a:ext cx="3208800" cy="363960"/>
          </a:xfrm>
          <a:prstGeom prst="rect">
            <a:avLst/>
          </a:prstGeom>
        </p:spPr>
        <p:txBody>
          <a:bodyPr spcFirstLastPara="1" wrap="square" lIns="91425" tIns="91425" rIns="91425" bIns="91425" anchor="ctr" anchorCtr="0">
            <a:noAutofit/>
          </a:bodyPr>
          <a:lstStyle/>
          <a:p>
            <a:pPr>
              <a:lnSpc>
                <a:spcPct val="107000"/>
              </a:lnSpc>
              <a:spcAft>
                <a:spcPts val="800"/>
              </a:spcAft>
            </a:pPr>
            <a:r>
              <a:rPr lang="en-US" sz="1800" dirty="0">
                <a:effectLst/>
                <a:latin typeface="Century Schoolbook" panose="02040604050505020304" pitchFamily="18" charset="0"/>
                <a:ea typeface="Calibri" panose="020F0502020204030204" pitchFamily="34" charset="0"/>
                <a:cs typeface="Calibri" panose="020F0502020204030204" pitchFamily="34" charset="0"/>
              </a:rPr>
              <a:t>2nd level </a:t>
            </a:r>
            <a:r>
              <a:rPr lang="en-US" sz="1800" dirty="0" err="1">
                <a:effectLst/>
                <a:latin typeface="Century Schoolbook" panose="02040604050505020304" pitchFamily="18" charset="0"/>
                <a:ea typeface="Calibri" panose="020F0502020204030204" pitchFamily="34" charset="0"/>
                <a:cs typeface="Calibri" panose="020F0502020204030204" pitchFamily="34" charset="0"/>
              </a:rPr>
              <a:t>dfd</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User &amp; Admin</a:t>
            </a:r>
            <a:br>
              <a:rPr lang="en-US" sz="1800" dirty="0">
                <a:effectLst/>
                <a:latin typeface="Century Schoolbook" panose="02040604050505020304" pitchFamily="18" charset="0"/>
                <a:ea typeface="Calibri" panose="020F0502020204030204" pitchFamily="34" charset="0"/>
                <a:cs typeface="Calibri" panose="020F0502020204030204" pitchFamily="34" charset="0"/>
              </a:rPr>
            </a:br>
            <a:br>
              <a:rPr lang="en-IN" sz="1050" dirty="0">
                <a:effectLst/>
                <a:latin typeface="Calibri" panose="020F050202020403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2" name="Google Shape;993;p48">
            <a:extLst>
              <a:ext uri="{FF2B5EF4-FFF2-40B4-BE49-F238E27FC236}">
                <a16:creationId xmlns:a16="http://schemas.microsoft.com/office/drawing/2014/main" id="{4ABC82D7-F3DE-2012-65B1-4D4F92E83073}"/>
              </a:ext>
            </a:extLst>
          </p:cNvPr>
          <p:cNvGrpSpPr/>
          <p:nvPr/>
        </p:nvGrpSpPr>
        <p:grpSpPr>
          <a:xfrm>
            <a:off x="369921" y="896607"/>
            <a:ext cx="356500" cy="296935"/>
            <a:chOff x="3236425" y="5001950"/>
            <a:chExt cx="499300" cy="415875"/>
          </a:xfrm>
        </p:grpSpPr>
        <p:sp>
          <p:nvSpPr>
            <p:cNvPr id="4" name="Google Shape;994;p48">
              <a:extLst>
                <a:ext uri="{FF2B5EF4-FFF2-40B4-BE49-F238E27FC236}">
                  <a16:creationId xmlns:a16="http://schemas.microsoft.com/office/drawing/2014/main" id="{CE399648-53FF-8FA5-EE7D-2E80BCF2F53F}"/>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F24FD39E-8FC3-AD3E-38FE-072014BBA0D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63E4C818-A616-DA9D-9ED2-25D24A072E54}"/>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561596FE-649B-65DB-DE17-EFCA95008A9D}"/>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B9B1887F-FB68-21E3-7D08-415D96254B4A}"/>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0C41491-55EF-C300-6D2D-B74E4B944ED0}"/>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641996D3-2F5A-6A76-7C7B-447B4E64A094}"/>
              </a:ext>
            </a:extLst>
          </p:cNvPr>
          <p:cNvPicPr>
            <a:picLocks noChangeAspect="1"/>
          </p:cNvPicPr>
          <p:nvPr/>
        </p:nvPicPr>
        <p:blipFill>
          <a:blip r:embed="rId3"/>
          <a:stretch>
            <a:fillRect/>
          </a:stretch>
        </p:blipFill>
        <p:spPr>
          <a:xfrm>
            <a:off x="2033195" y="1999777"/>
            <a:ext cx="5404560" cy="2905710"/>
          </a:xfrm>
          <a:prstGeom prst="rect">
            <a:avLst/>
          </a:prstGeom>
        </p:spPr>
      </p:pic>
      <p:sp>
        <p:nvSpPr>
          <p:cNvPr id="13" name="TextBox 12">
            <a:extLst>
              <a:ext uri="{FF2B5EF4-FFF2-40B4-BE49-F238E27FC236}">
                <a16:creationId xmlns:a16="http://schemas.microsoft.com/office/drawing/2014/main" id="{E7F0A6FB-2698-8B3D-F08B-563516DB63A6}"/>
              </a:ext>
            </a:extLst>
          </p:cNvPr>
          <p:cNvSpPr txBox="1"/>
          <p:nvPr/>
        </p:nvSpPr>
        <p:spPr>
          <a:xfrm>
            <a:off x="298150" y="1615843"/>
            <a:ext cx="4598894" cy="338554"/>
          </a:xfrm>
          <a:prstGeom prst="rect">
            <a:avLst/>
          </a:prstGeom>
          <a:noFill/>
        </p:spPr>
        <p:txBody>
          <a:bodyPr wrap="square">
            <a:spAutoFit/>
          </a:bodyPr>
          <a:lstStyle/>
          <a:p>
            <a:r>
              <a:rPr lang="en-US" sz="1400" dirty="0">
                <a:solidFill>
                  <a:schemeClr val="accent5">
                    <a:lumMod val="50000"/>
                  </a:schemeClr>
                </a:solidFill>
                <a:effectLst/>
                <a:latin typeface="Century Schoolbook" panose="02040604050505020304" pitchFamily="18" charset="0"/>
                <a:ea typeface="Calibri" panose="020F0502020204030204" pitchFamily="34" charset="0"/>
                <a:cs typeface="Calibri" panose="020F0502020204030204" pitchFamily="34" charset="0"/>
              </a:rPr>
              <a:t>1.0 registration &amp; login for admin &amp; User</a:t>
            </a:r>
            <a:r>
              <a:rPr lang="en-US" sz="1600" dirty="0">
                <a:solidFill>
                  <a:schemeClr val="accent5">
                    <a:lumMod val="50000"/>
                  </a:schemeClr>
                </a:solidFill>
                <a:effectLst/>
                <a:latin typeface="Century Schoolbook" panose="02040604050505020304" pitchFamily="18" charset="0"/>
                <a:ea typeface="Calibri" panose="020F0502020204030204" pitchFamily="34" charset="0"/>
                <a:cs typeface="Calibri" panose="020F0502020204030204" pitchFamily="34" charset="0"/>
              </a:rPr>
              <a:t> </a:t>
            </a:r>
            <a:endParaRPr lang="en-IN" dirty="0">
              <a:solidFill>
                <a:schemeClr val="accent5">
                  <a:lumMod val="50000"/>
                </a:schemeClr>
              </a:solidFill>
            </a:endParaRPr>
          </a:p>
        </p:txBody>
      </p:sp>
    </p:spTree>
    <p:extLst>
      <p:ext uri="{BB962C8B-B14F-4D97-AF65-F5344CB8AC3E}">
        <p14:creationId xmlns:p14="http://schemas.microsoft.com/office/powerpoint/2010/main" val="1119385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a:lnSpc>
                <a:spcPct val="107000"/>
              </a:lnSpc>
              <a:spcAft>
                <a:spcPts val="800"/>
              </a:spcAft>
              <a:tabLst>
                <a:tab pos="2329815" algn="l"/>
              </a:tabLst>
            </a:pPr>
            <a:r>
              <a:rPr lang="en-US" sz="1800" dirty="0">
                <a:effectLst/>
                <a:latin typeface="Century Schoolbook" panose="02040604050505020304" pitchFamily="18" charset="0"/>
                <a:ea typeface="Calibri" panose="020F0502020204030204" pitchFamily="34" charset="0"/>
                <a:cs typeface="Calibri" panose="020F0502020204030204" pitchFamily="34" charset="0"/>
              </a:rPr>
              <a:t>2.0 View food from admin Side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entury Schoolbook" panose="02040604050505020304" pitchFamily="18"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2" name="Google Shape;993;p48">
            <a:extLst>
              <a:ext uri="{FF2B5EF4-FFF2-40B4-BE49-F238E27FC236}">
                <a16:creationId xmlns:a16="http://schemas.microsoft.com/office/drawing/2014/main" id="{4ABC82D7-F3DE-2012-65B1-4D4F92E83073}"/>
              </a:ext>
            </a:extLst>
          </p:cNvPr>
          <p:cNvGrpSpPr/>
          <p:nvPr/>
        </p:nvGrpSpPr>
        <p:grpSpPr>
          <a:xfrm>
            <a:off x="369921" y="896607"/>
            <a:ext cx="356500" cy="296935"/>
            <a:chOff x="3236425" y="5001950"/>
            <a:chExt cx="499300" cy="415875"/>
          </a:xfrm>
        </p:grpSpPr>
        <p:sp>
          <p:nvSpPr>
            <p:cNvPr id="4" name="Google Shape;994;p48">
              <a:extLst>
                <a:ext uri="{FF2B5EF4-FFF2-40B4-BE49-F238E27FC236}">
                  <a16:creationId xmlns:a16="http://schemas.microsoft.com/office/drawing/2014/main" id="{CE399648-53FF-8FA5-EE7D-2E80BCF2F53F}"/>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F24FD39E-8FC3-AD3E-38FE-072014BBA0D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63E4C818-A616-DA9D-9ED2-25D24A072E54}"/>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561596FE-649B-65DB-DE17-EFCA95008A9D}"/>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B9B1887F-FB68-21E3-7D08-415D96254B4A}"/>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0C41491-55EF-C300-6D2D-B74E4B944ED0}"/>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3FC803A-E374-EAE7-7D93-9C44911AECDD}"/>
              </a:ext>
            </a:extLst>
          </p:cNvPr>
          <p:cNvPicPr>
            <a:picLocks noChangeAspect="1"/>
          </p:cNvPicPr>
          <p:nvPr/>
        </p:nvPicPr>
        <p:blipFill>
          <a:blip r:embed="rId3"/>
          <a:stretch>
            <a:fillRect/>
          </a:stretch>
        </p:blipFill>
        <p:spPr>
          <a:xfrm>
            <a:off x="1706245" y="1559425"/>
            <a:ext cx="5731510" cy="3466416"/>
          </a:xfrm>
          <a:prstGeom prst="rect">
            <a:avLst/>
          </a:prstGeom>
        </p:spPr>
      </p:pic>
    </p:spTree>
    <p:extLst>
      <p:ext uri="{BB962C8B-B14F-4D97-AF65-F5344CB8AC3E}">
        <p14:creationId xmlns:p14="http://schemas.microsoft.com/office/powerpoint/2010/main" val="3840350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5"/>
          <p:cNvSpPr txBox="1">
            <a:spLocks noGrp="1"/>
          </p:cNvSpPr>
          <p:nvPr>
            <p:ph type="ctrTitle" idx="4294967295"/>
          </p:nvPr>
        </p:nvSpPr>
        <p:spPr>
          <a:xfrm>
            <a:off x="685800" y="499125"/>
            <a:ext cx="6593700" cy="75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Hello!</a:t>
            </a:r>
            <a:endParaRPr dirty="0"/>
          </a:p>
        </p:txBody>
      </p:sp>
      <p:sp>
        <p:nvSpPr>
          <p:cNvPr id="135" name="Google Shape;135;p15"/>
          <p:cNvSpPr txBox="1">
            <a:spLocks noGrp="1"/>
          </p:cNvSpPr>
          <p:nvPr>
            <p:ph type="subTitle" idx="4294967295"/>
          </p:nvPr>
        </p:nvSpPr>
        <p:spPr>
          <a:xfrm>
            <a:off x="685800" y="1259025"/>
            <a:ext cx="5200200" cy="270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400" b="1" dirty="0">
                <a:solidFill>
                  <a:srgbClr val="FFFFFF"/>
                </a:solidFill>
              </a:rPr>
              <a:t>I am nevil</a:t>
            </a:r>
            <a:endParaRPr sz="2400" b="1" dirty="0">
              <a:solidFill>
                <a:srgbClr val="FFFFFF"/>
              </a:solidFill>
            </a:endParaRPr>
          </a:p>
          <a:p>
            <a:pPr marL="0" lvl="0" indent="0" algn="l" rtl="0">
              <a:spcBef>
                <a:spcPts val="600"/>
              </a:spcBef>
              <a:spcAft>
                <a:spcPts val="0"/>
              </a:spcAft>
              <a:buClr>
                <a:schemeClr val="dk1"/>
              </a:buClr>
              <a:buSzPts val="1100"/>
              <a:buFont typeface="Arial"/>
              <a:buNone/>
            </a:pPr>
            <a:r>
              <a:rPr lang="en" sz="2400" dirty="0">
                <a:solidFill>
                  <a:srgbClr val="FFFFFF"/>
                </a:solidFill>
              </a:rPr>
              <a:t>I am here because I love the webdevlopment</a:t>
            </a:r>
            <a:endParaRPr sz="2400" dirty="0">
              <a:solidFill>
                <a:srgbClr val="FFFFFF"/>
              </a:solidFill>
            </a:endParaRPr>
          </a:p>
          <a:p>
            <a:pPr marL="0" lvl="0" indent="0" algn="l" rtl="0">
              <a:spcBef>
                <a:spcPts val="600"/>
              </a:spcBef>
              <a:spcAft>
                <a:spcPts val="0"/>
              </a:spcAft>
              <a:buClr>
                <a:schemeClr val="dk1"/>
              </a:buClr>
              <a:buSzPts val="1100"/>
              <a:buFont typeface="Arial"/>
              <a:buNone/>
            </a:pPr>
            <a:r>
              <a:rPr lang="en" sz="2400" dirty="0">
                <a:solidFill>
                  <a:srgbClr val="FFFFFF"/>
                </a:solidFill>
              </a:rPr>
              <a:t>You can find me at email</a:t>
            </a:r>
          </a:p>
          <a:p>
            <a:pPr marL="0" lvl="0" indent="0" algn="l" rtl="0">
              <a:spcBef>
                <a:spcPts val="600"/>
              </a:spcBef>
              <a:spcAft>
                <a:spcPts val="0"/>
              </a:spcAft>
              <a:buClr>
                <a:schemeClr val="dk1"/>
              </a:buClr>
              <a:buSzPts val="1100"/>
              <a:buFont typeface="Arial"/>
              <a:buNone/>
            </a:pPr>
            <a:r>
              <a:rPr lang="en-IN" sz="1800" b="1" dirty="0">
                <a:solidFill>
                  <a:srgbClr val="FFFFFF"/>
                </a:solidFill>
              </a:rPr>
              <a:t>N</a:t>
            </a:r>
            <a:r>
              <a:rPr lang="en" sz="1800" b="1" dirty="0">
                <a:solidFill>
                  <a:srgbClr val="FFFFFF"/>
                </a:solidFill>
              </a:rPr>
              <a:t>evilmistry26@gmail.com</a:t>
            </a:r>
            <a:endParaRPr sz="1800" b="1" dirty="0">
              <a:solidFill>
                <a:srgbClr val="FFFFFF"/>
              </a:solidFill>
            </a:endParaRPr>
          </a:p>
        </p:txBody>
      </p:sp>
      <p:sp>
        <p:nvSpPr>
          <p:cNvPr id="137" name="Google Shape;137;p1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2" name="Google Shape;993;p48">
            <a:extLst>
              <a:ext uri="{FF2B5EF4-FFF2-40B4-BE49-F238E27FC236}">
                <a16:creationId xmlns:a16="http://schemas.microsoft.com/office/drawing/2014/main" id="{F4071846-3F17-67B6-1657-C6BDB6177033}"/>
              </a:ext>
            </a:extLst>
          </p:cNvPr>
          <p:cNvGrpSpPr/>
          <p:nvPr/>
        </p:nvGrpSpPr>
        <p:grpSpPr>
          <a:xfrm>
            <a:off x="8624569" y="730607"/>
            <a:ext cx="356500" cy="296935"/>
            <a:chOff x="3236425" y="5001950"/>
            <a:chExt cx="499300" cy="415875"/>
          </a:xfrm>
        </p:grpSpPr>
        <p:sp>
          <p:nvSpPr>
            <p:cNvPr id="3" name="Google Shape;994;p48">
              <a:extLst>
                <a:ext uri="{FF2B5EF4-FFF2-40B4-BE49-F238E27FC236}">
                  <a16:creationId xmlns:a16="http://schemas.microsoft.com/office/drawing/2014/main" id="{929DADA7-6552-C128-0957-8DC25DBDC59E}"/>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5;p48">
              <a:extLst>
                <a:ext uri="{FF2B5EF4-FFF2-40B4-BE49-F238E27FC236}">
                  <a16:creationId xmlns:a16="http://schemas.microsoft.com/office/drawing/2014/main" id="{E15CC18E-35D7-300E-417E-BF47CD9AC836}"/>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6;p48">
              <a:extLst>
                <a:ext uri="{FF2B5EF4-FFF2-40B4-BE49-F238E27FC236}">
                  <a16:creationId xmlns:a16="http://schemas.microsoft.com/office/drawing/2014/main" id="{1333B630-A906-B327-15C6-55FCF00E524B}"/>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7;p48">
              <a:extLst>
                <a:ext uri="{FF2B5EF4-FFF2-40B4-BE49-F238E27FC236}">
                  <a16:creationId xmlns:a16="http://schemas.microsoft.com/office/drawing/2014/main" id="{5693D7FC-EAF9-4927-BF19-C8F4F87CBD98}"/>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8;p48">
              <a:extLst>
                <a:ext uri="{FF2B5EF4-FFF2-40B4-BE49-F238E27FC236}">
                  <a16:creationId xmlns:a16="http://schemas.microsoft.com/office/drawing/2014/main" id="{6D48E2F4-F2E1-22A2-76A5-D2F96FDCCF25}"/>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9;p48">
              <a:extLst>
                <a:ext uri="{FF2B5EF4-FFF2-40B4-BE49-F238E27FC236}">
                  <a16:creationId xmlns:a16="http://schemas.microsoft.com/office/drawing/2014/main" id="{EBE25DE7-C0DE-044C-CB93-0A297C3C8E34}"/>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a:lnSpc>
                <a:spcPct val="107000"/>
              </a:lnSpc>
              <a:spcAft>
                <a:spcPts val="800"/>
              </a:spcAft>
            </a:pPr>
            <a:r>
              <a:rPr lang="en-US" sz="1800" dirty="0">
                <a:effectLst/>
                <a:latin typeface="Century Schoolbook" panose="02040604050505020304" pitchFamily="18" charset="0"/>
                <a:ea typeface="Calibri" panose="020F0502020204030204" pitchFamily="34" charset="0"/>
                <a:cs typeface="Calibri" panose="020F0502020204030204" pitchFamily="34" charset="0"/>
              </a:rPr>
              <a:t>3.0 Order process from client side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2" name="Google Shape;993;p48">
            <a:extLst>
              <a:ext uri="{FF2B5EF4-FFF2-40B4-BE49-F238E27FC236}">
                <a16:creationId xmlns:a16="http://schemas.microsoft.com/office/drawing/2014/main" id="{4ABC82D7-F3DE-2012-65B1-4D4F92E83073}"/>
              </a:ext>
            </a:extLst>
          </p:cNvPr>
          <p:cNvGrpSpPr/>
          <p:nvPr/>
        </p:nvGrpSpPr>
        <p:grpSpPr>
          <a:xfrm>
            <a:off x="369921" y="896607"/>
            <a:ext cx="356500" cy="296935"/>
            <a:chOff x="3236425" y="5001950"/>
            <a:chExt cx="499300" cy="415875"/>
          </a:xfrm>
        </p:grpSpPr>
        <p:sp>
          <p:nvSpPr>
            <p:cNvPr id="4" name="Google Shape;994;p48">
              <a:extLst>
                <a:ext uri="{FF2B5EF4-FFF2-40B4-BE49-F238E27FC236}">
                  <a16:creationId xmlns:a16="http://schemas.microsoft.com/office/drawing/2014/main" id="{CE399648-53FF-8FA5-EE7D-2E80BCF2F53F}"/>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F24FD39E-8FC3-AD3E-38FE-072014BBA0D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63E4C818-A616-DA9D-9ED2-25D24A072E54}"/>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561596FE-649B-65DB-DE17-EFCA95008A9D}"/>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B9B1887F-FB68-21E3-7D08-415D96254B4A}"/>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0C41491-55EF-C300-6D2D-B74E4B944ED0}"/>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BB7FE86-DD1E-5E68-D3BA-1EAE719EE60A}"/>
              </a:ext>
            </a:extLst>
          </p:cNvPr>
          <p:cNvPicPr>
            <a:picLocks noChangeAspect="1"/>
          </p:cNvPicPr>
          <p:nvPr/>
        </p:nvPicPr>
        <p:blipFill>
          <a:blip r:embed="rId3"/>
          <a:stretch>
            <a:fillRect/>
          </a:stretch>
        </p:blipFill>
        <p:spPr>
          <a:xfrm>
            <a:off x="1706245" y="1559425"/>
            <a:ext cx="5731510" cy="3675380"/>
          </a:xfrm>
          <a:prstGeom prst="rect">
            <a:avLst/>
          </a:prstGeom>
        </p:spPr>
      </p:pic>
    </p:spTree>
    <p:extLst>
      <p:ext uri="{BB962C8B-B14F-4D97-AF65-F5344CB8AC3E}">
        <p14:creationId xmlns:p14="http://schemas.microsoft.com/office/powerpoint/2010/main" val="997336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a:lnSpc>
                <a:spcPct val="107000"/>
              </a:lnSpc>
              <a:spcAft>
                <a:spcPts val="800"/>
              </a:spcAft>
            </a:pPr>
            <a:r>
              <a:rPr lang="en-US" sz="1800" dirty="0">
                <a:effectLst/>
                <a:latin typeface="Century Schoolbook" panose="02040604050505020304" pitchFamily="18" charset="0"/>
                <a:ea typeface="Calibri" panose="020F0502020204030204" pitchFamily="34" charset="0"/>
                <a:cs typeface="Calibri" panose="020F0502020204030204" pitchFamily="34" charset="0"/>
              </a:rPr>
              <a:t>4.0 Order process from Admin side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2" name="Google Shape;993;p48">
            <a:extLst>
              <a:ext uri="{FF2B5EF4-FFF2-40B4-BE49-F238E27FC236}">
                <a16:creationId xmlns:a16="http://schemas.microsoft.com/office/drawing/2014/main" id="{4ABC82D7-F3DE-2012-65B1-4D4F92E83073}"/>
              </a:ext>
            </a:extLst>
          </p:cNvPr>
          <p:cNvGrpSpPr/>
          <p:nvPr/>
        </p:nvGrpSpPr>
        <p:grpSpPr>
          <a:xfrm>
            <a:off x="369921" y="896607"/>
            <a:ext cx="356500" cy="296935"/>
            <a:chOff x="3236425" y="5001950"/>
            <a:chExt cx="499300" cy="415875"/>
          </a:xfrm>
        </p:grpSpPr>
        <p:sp>
          <p:nvSpPr>
            <p:cNvPr id="4" name="Google Shape;994;p48">
              <a:extLst>
                <a:ext uri="{FF2B5EF4-FFF2-40B4-BE49-F238E27FC236}">
                  <a16:creationId xmlns:a16="http://schemas.microsoft.com/office/drawing/2014/main" id="{CE399648-53FF-8FA5-EE7D-2E80BCF2F53F}"/>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F24FD39E-8FC3-AD3E-38FE-072014BBA0D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63E4C818-A616-DA9D-9ED2-25D24A072E54}"/>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561596FE-649B-65DB-DE17-EFCA95008A9D}"/>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B9B1887F-FB68-21E3-7D08-415D96254B4A}"/>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0C41491-55EF-C300-6D2D-B74E4B944ED0}"/>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E5ECAA8-BC73-3DD6-AC9D-AE8F74E01678}"/>
              </a:ext>
            </a:extLst>
          </p:cNvPr>
          <p:cNvPicPr>
            <a:picLocks noChangeAspect="1"/>
          </p:cNvPicPr>
          <p:nvPr/>
        </p:nvPicPr>
        <p:blipFill>
          <a:blip r:embed="rId3"/>
          <a:stretch>
            <a:fillRect/>
          </a:stretch>
        </p:blipFill>
        <p:spPr>
          <a:xfrm>
            <a:off x="1706245" y="1572530"/>
            <a:ext cx="5731510" cy="3408870"/>
          </a:xfrm>
          <a:prstGeom prst="rect">
            <a:avLst/>
          </a:prstGeom>
        </p:spPr>
      </p:pic>
    </p:spTree>
    <p:extLst>
      <p:ext uri="{BB962C8B-B14F-4D97-AF65-F5344CB8AC3E}">
        <p14:creationId xmlns:p14="http://schemas.microsoft.com/office/powerpoint/2010/main" val="812079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a:t>
            </a:r>
            <a:r>
              <a:rPr lang="en" dirty="0"/>
              <a:t>tructure of Database</a:t>
            </a:r>
            <a:endParaRPr dirty="0"/>
          </a:p>
        </p:txBody>
      </p:sp>
      <p:sp>
        <p:nvSpPr>
          <p:cNvPr id="143" name="Google Shape;143;p16"/>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structure of database</a:t>
            </a:r>
            <a:endParaRPr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5</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3931019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a:t>
            </a:r>
            <a:r>
              <a:rPr lang="en" dirty="0"/>
              <a:t>tructure of User </a:t>
            </a:r>
            <a:r>
              <a:rPr lang="en-IN" dirty="0"/>
              <a:t>collection</a:t>
            </a:r>
            <a:endParaRPr dirty="0"/>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sp>
        <p:nvSpPr>
          <p:cNvPr id="3" name="Text Placeholder 2">
            <a:extLst>
              <a:ext uri="{FF2B5EF4-FFF2-40B4-BE49-F238E27FC236}">
                <a16:creationId xmlns:a16="http://schemas.microsoft.com/office/drawing/2014/main" id="{A285E0CF-B8C2-81E8-BD38-7D26397BD1CC}"/>
              </a:ext>
            </a:extLst>
          </p:cNvPr>
          <p:cNvSpPr>
            <a:spLocks noGrp="1"/>
          </p:cNvSpPr>
          <p:nvPr>
            <p:ph type="body" idx="1"/>
          </p:nvPr>
        </p:nvSpPr>
        <p:spPr>
          <a:xfrm>
            <a:off x="1146024" y="1559425"/>
            <a:ext cx="7449335" cy="3366550"/>
          </a:xfrm>
        </p:spPr>
        <p:txBody>
          <a:bodyPr/>
          <a:lstStyle/>
          <a:p>
            <a:pPr marL="101600" indent="0">
              <a:lnSpc>
                <a:spcPct val="107000"/>
              </a:lnSpc>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1.User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	_id : int32,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name : string,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email : string,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pass : string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a:t>
            </a:r>
            <a:r>
              <a:rPr lang="en-US" sz="1800" dirty="0" err="1">
                <a:effectLst/>
                <a:latin typeface="Century Schoolbook" panose="02040604050505020304" pitchFamily="18" charset="0"/>
                <a:ea typeface="Calibri" panose="020F0502020204030204" pitchFamily="34" charset="0"/>
                <a:cs typeface="Calibri" panose="020F0502020204030204" pitchFamily="34" charset="0"/>
              </a:rPr>
              <a:t>isAdmin</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 </a:t>
            </a:r>
            <a:r>
              <a:rPr lang="en-US" sz="1800" dirty="0" err="1">
                <a:effectLst/>
                <a:latin typeface="Century Schoolbook" panose="02040604050505020304" pitchFamily="18" charset="0"/>
                <a:ea typeface="Calibri" panose="020F0502020204030204" pitchFamily="34" charset="0"/>
                <a:cs typeface="Calibri" panose="020F0502020204030204" pitchFamily="34" charset="0"/>
              </a:rPr>
              <a:t>boolean</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buNone/>
            </a:pPr>
            <a:endParaRPr lang="en-IN" dirty="0"/>
          </a:p>
        </p:txBody>
      </p:sp>
      <p:grpSp>
        <p:nvGrpSpPr>
          <p:cNvPr id="2" name="Google Shape;993;p48">
            <a:extLst>
              <a:ext uri="{FF2B5EF4-FFF2-40B4-BE49-F238E27FC236}">
                <a16:creationId xmlns:a16="http://schemas.microsoft.com/office/drawing/2014/main" id="{D02AA651-BD8B-80FF-DF61-475DC522A818}"/>
              </a:ext>
            </a:extLst>
          </p:cNvPr>
          <p:cNvGrpSpPr/>
          <p:nvPr/>
        </p:nvGrpSpPr>
        <p:grpSpPr>
          <a:xfrm>
            <a:off x="422760" y="896607"/>
            <a:ext cx="356500" cy="296935"/>
            <a:chOff x="3236425" y="5001950"/>
            <a:chExt cx="499300" cy="415875"/>
          </a:xfrm>
        </p:grpSpPr>
        <p:sp>
          <p:nvSpPr>
            <p:cNvPr id="4" name="Google Shape;994;p48">
              <a:extLst>
                <a:ext uri="{FF2B5EF4-FFF2-40B4-BE49-F238E27FC236}">
                  <a16:creationId xmlns:a16="http://schemas.microsoft.com/office/drawing/2014/main" id="{6E9D7421-57B1-88B2-1EB3-E77F2A134B74}"/>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3349370F-15A1-C06B-9492-8103FF4C29F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9C451AF1-CD08-D7D5-6C46-229B4DECCC8C}"/>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0287BF5E-4F84-19CF-7A72-A51B5C635B7C}"/>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68D2D849-D84A-F009-C6BE-9FAA330BD8D1}"/>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C678960-AC8B-2424-4934-05D5B09E997F}"/>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98744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4" y="49701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a:t>
            </a:r>
            <a:r>
              <a:rPr lang="en" dirty="0"/>
              <a:t>tructure of Food </a:t>
            </a:r>
            <a:r>
              <a:rPr lang="en-IN" dirty="0"/>
              <a:t>collection</a:t>
            </a:r>
            <a:endParaRPr dirty="0"/>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sp>
        <p:nvSpPr>
          <p:cNvPr id="3" name="Text Placeholder 2">
            <a:extLst>
              <a:ext uri="{FF2B5EF4-FFF2-40B4-BE49-F238E27FC236}">
                <a16:creationId xmlns:a16="http://schemas.microsoft.com/office/drawing/2014/main" id="{A285E0CF-B8C2-81E8-BD38-7D26397BD1CC}"/>
              </a:ext>
            </a:extLst>
          </p:cNvPr>
          <p:cNvSpPr>
            <a:spLocks noGrp="1"/>
          </p:cNvSpPr>
          <p:nvPr>
            <p:ph type="body" idx="1"/>
          </p:nvPr>
        </p:nvSpPr>
        <p:spPr>
          <a:xfrm>
            <a:off x="1146024" y="1559425"/>
            <a:ext cx="7449335" cy="3366550"/>
          </a:xfrm>
        </p:spPr>
        <p:txBody>
          <a:bodyPr/>
          <a:lstStyle/>
          <a:p>
            <a:pPr marL="101600" indent="0">
              <a:lnSpc>
                <a:spcPct val="107000"/>
              </a:lnSpc>
              <a:spcAft>
                <a:spcPts val="800"/>
              </a:spcAft>
              <a:buNone/>
            </a:pPr>
            <a:r>
              <a:rPr lang="en-US" sz="1800" dirty="0">
                <a:latin typeface="Century Schoolbook" panose="02040604050505020304" pitchFamily="18" charset="0"/>
                <a:ea typeface="Calibri" panose="020F0502020204030204" pitchFamily="34" charset="0"/>
                <a:cs typeface="Calibri" panose="020F0502020204030204" pitchFamily="34" charset="0"/>
              </a:rPr>
              <a:t>2</a:t>
            </a:r>
            <a:r>
              <a:rPr lang="en-US" sz="1800" dirty="0">
                <a:effectLst/>
                <a:latin typeface="Century Schoolbook" panose="02040604050505020304" pitchFamily="18" charset="0"/>
                <a:ea typeface="Calibri" panose="020F0502020204030204" pitchFamily="34" charset="0"/>
                <a:cs typeface="Calibri" panose="020F0502020204030204" pitchFamily="34" charset="0"/>
              </a:rPr>
              <a:t>.Food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	</a:t>
            </a:r>
            <a:r>
              <a:rPr lang="en-US" sz="1600" dirty="0">
                <a:effectLst/>
                <a:latin typeface="Century Schoolbook" panose="02040604050505020304" pitchFamily="18" charset="0"/>
                <a:ea typeface="Calibri" panose="020F0502020204030204" pitchFamily="34" charset="0"/>
                <a:cs typeface="Calibri" panose="020F0502020204030204" pitchFamily="34" charset="0"/>
              </a:rPr>
              <a:t>_id : int32,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600" dirty="0">
                <a:effectLst/>
                <a:latin typeface="Century Schoolbook" panose="02040604050505020304" pitchFamily="18" charset="0"/>
                <a:ea typeface="Calibri" panose="020F0502020204030204" pitchFamily="34" charset="0"/>
                <a:cs typeface="Calibri" panose="020F0502020204030204" pitchFamily="34" charset="0"/>
              </a:rPr>
              <a:t>	name : string,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600" dirty="0">
                <a:effectLst/>
                <a:latin typeface="Century Schoolbook" panose="02040604050505020304" pitchFamily="18" charset="0"/>
                <a:ea typeface="Calibri" panose="020F0502020204030204" pitchFamily="34" charset="0"/>
                <a:cs typeface="Calibri" panose="020F0502020204030204" pitchFamily="34" charset="0"/>
              </a:rPr>
              <a:t>	</a:t>
            </a: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varientes</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array,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600" dirty="0">
                <a:effectLst/>
                <a:latin typeface="Century Schoolbook" panose="02040604050505020304" pitchFamily="18" charset="0"/>
                <a:ea typeface="Calibri" panose="020F0502020204030204" pitchFamily="34" charset="0"/>
                <a:cs typeface="Calibri" panose="020F0502020204030204" pitchFamily="34" charset="0"/>
              </a:rPr>
              <a:t>	prices :array,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600" dirty="0">
                <a:effectLst/>
                <a:latin typeface="Century Schoolbook" panose="02040604050505020304" pitchFamily="18" charset="0"/>
                <a:ea typeface="Calibri" panose="020F0502020204030204" pitchFamily="34" charset="0"/>
                <a:cs typeface="Calibri" panose="020F0502020204030204" pitchFamily="34" charset="0"/>
              </a:rPr>
              <a:t>	</a:t>
            </a: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catagary</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 String,</a:t>
            </a:r>
          </a:p>
          <a:p>
            <a:pPr marL="101600" indent="0">
              <a:spcAft>
                <a:spcPts val="800"/>
              </a:spcAft>
              <a:buNone/>
            </a:pPr>
            <a:r>
              <a:rPr lang="en-US" sz="1600" dirty="0">
                <a:latin typeface="Century Schoolbook" panose="02040604050505020304" pitchFamily="18" charset="0"/>
                <a:ea typeface="Calibri" panose="020F0502020204030204" pitchFamily="34" charset="0"/>
                <a:cs typeface="Calibri" panose="020F0502020204030204" pitchFamily="34" charset="0"/>
              </a:rPr>
              <a:t>	image : String</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buNone/>
            </a:pPr>
            <a:endParaRPr lang="en-IN" dirty="0"/>
          </a:p>
        </p:txBody>
      </p:sp>
      <p:grpSp>
        <p:nvGrpSpPr>
          <p:cNvPr id="2" name="Google Shape;993;p48">
            <a:extLst>
              <a:ext uri="{FF2B5EF4-FFF2-40B4-BE49-F238E27FC236}">
                <a16:creationId xmlns:a16="http://schemas.microsoft.com/office/drawing/2014/main" id="{D02AA651-BD8B-80FF-DF61-475DC522A818}"/>
              </a:ext>
            </a:extLst>
          </p:cNvPr>
          <p:cNvGrpSpPr/>
          <p:nvPr/>
        </p:nvGrpSpPr>
        <p:grpSpPr>
          <a:xfrm>
            <a:off x="422760" y="896607"/>
            <a:ext cx="356500" cy="296935"/>
            <a:chOff x="3236425" y="5001950"/>
            <a:chExt cx="499300" cy="415875"/>
          </a:xfrm>
        </p:grpSpPr>
        <p:sp>
          <p:nvSpPr>
            <p:cNvPr id="4" name="Google Shape;994;p48">
              <a:extLst>
                <a:ext uri="{FF2B5EF4-FFF2-40B4-BE49-F238E27FC236}">
                  <a16:creationId xmlns:a16="http://schemas.microsoft.com/office/drawing/2014/main" id="{6E9D7421-57B1-88B2-1EB3-E77F2A134B74}"/>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3349370F-15A1-C06B-9492-8103FF4C29F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9C451AF1-CD08-D7D5-6C46-229B4DECCC8C}"/>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0287BF5E-4F84-19CF-7A72-A51B5C635B7C}"/>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68D2D849-D84A-F009-C6BE-9FAA330BD8D1}"/>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C678960-AC8B-2424-4934-05D5B09E997F}"/>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9039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a:t>
            </a:r>
            <a:r>
              <a:rPr lang="en" dirty="0"/>
              <a:t>tructure of orders </a:t>
            </a:r>
            <a:r>
              <a:rPr lang="en-IN" dirty="0"/>
              <a:t>collection</a:t>
            </a:r>
            <a:endParaRPr dirty="0"/>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
        <p:nvSpPr>
          <p:cNvPr id="3" name="Text Placeholder 2">
            <a:extLst>
              <a:ext uri="{FF2B5EF4-FFF2-40B4-BE49-F238E27FC236}">
                <a16:creationId xmlns:a16="http://schemas.microsoft.com/office/drawing/2014/main" id="{A285E0CF-B8C2-81E8-BD38-7D26397BD1CC}"/>
              </a:ext>
            </a:extLst>
          </p:cNvPr>
          <p:cNvSpPr>
            <a:spLocks noGrp="1"/>
          </p:cNvSpPr>
          <p:nvPr>
            <p:ph type="body" idx="1"/>
          </p:nvPr>
        </p:nvSpPr>
        <p:spPr>
          <a:xfrm>
            <a:off x="1146024" y="1559425"/>
            <a:ext cx="7449335" cy="3366550"/>
          </a:xfrm>
        </p:spPr>
        <p:txBody>
          <a:bodyPr/>
          <a:lstStyle/>
          <a:p>
            <a:pPr marL="101600" indent="0">
              <a:lnSpc>
                <a:spcPct val="107000"/>
              </a:lnSpc>
              <a:spcAft>
                <a:spcPts val="800"/>
              </a:spcAft>
              <a:buNone/>
            </a:pPr>
            <a:r>
              <a:rPr lang="en-US" sz="1800" dirty="0">
                <a:latin typeface="Century Schoolbook" panose="02040604050505020304" pitchFamily="18" charset="0"/>
                <a:ea typeface="Calibri" panose="020F0502020204030204" pitchFamily="34" charset="0"/>
                <a:cs typeface="Calibri" panose="020F0502020204030204" pitchFamily="34" charset="0"/>
              </a:rPr>
              <a:t>3</a:t>
            </a:r>
            <a:r>
              <a:rPr lang="en-US" sz="1800" dirty="0">
                <a:effectLst/>
                <a:latin typeface="Century Schoolbook" panose="02040604050505020304" pitchFamily="18" charset="0"/>
                <a:ea typeface="Calibri" panose="020F0502020204030204" pitchFamily="34" charset="0"/>
                <a:cs typeface="Calibri" panose="020F0502020204030204" pitchFamily="34" charset="0"/>
              </a:rPr>
              <a:t>.Orders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	_id : int32,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name : string,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email : string,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a:t>
            </a:r>
            <a:r>
              <a:rPr lang="en-US" sz="1800" dirty="0" err="1">
                <a:effectLst/>
                <a:latin typeface="Century Schoolbook" panose="02040604050505020304" pitchFamily="18" charset="0"/>
                <a:ea typeface="Calibri" panose="020F0502020204030204" pitchFamily="34" charset="0"/>
                <a:cs typeface="Calibri" panose="020F0502020204030204" pitchFamily="34" charset="0"/>
              </a:rPr>
              <a:t>usid</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 string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a:t>
            </a:r>
            <a:r>
              <a:rPr lang="en-US" sz="1800" dirty="0" err="1">
                <a:effectLst/>
                <a:latin typeface="Century Schoolbook" panose="02040604050505020304" pitchFamily="18" charset="0"/>
                <a:ea typeface="Calibri" panose="020F0502020204030204" pitchFamily="34" charset="0"/>
                <a:cs typeface="Calibri" panose="020F0502020204030204" pitchFamily="34" charset="0"/>
              </a:rPr>
              <a:t>orderItem</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 array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101600" indent="0">
              <a:buNone/>
            </a:pPr>
            <a:endParaRPr lang="en-IN" dirty="0"/>
          </a:p>
        </p:txBody>
      </p:sp>
      <p:grpSp>
        <p:nvGrpSpPr>
          <p:cNvPr id="2" name="Google Shape;993;p48">
            <a:extLst>
              <a:ext uri="{FF2B5EF4-FFF2-40B4-BE49-F238E27FC236}">
                <a16:creationId xmlns:a16="http://schemas.microsoft.com/office/drawing/2014/main" id="{D02AA651-BD8B-80FF-DF61-475DC522A818}"/>
              </a:ext>
            </a:extLst>
          </p:cNvPr>
          <p:cNvGrpSpPr/>
          <p:nvPr/>
        </p:nvGrpSpPr>
        <p:grpSpPr>
          <a:xfrm>
            <a:off x="422760" y="896607"/>
            <a:ext cx="356500" cy="296935"/>
            <a:chOff x="3236425" y="5001950"/>
            <a:chExt cx="499300" cy="415875"/>
          </a:xfrm>
        </p:grpSpPr>
        <p:sp>
          <p:nvSpPr>
            <p:cNvPr id="4" name="Google Shape;994;p48">
              <a:extLst>
                <a:ext uri="{FF2B5EF4-FFF2-40B4-BE49-F238E27FC236}">
                  <a16:creationId xmlns:a16="http://schemas.microsoft.com/office/drawing/2014/main" id="{6E9D7421-57B1-88B2-1EB3-E77F2A134B74}"/>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3349370F-15A1-C06B-9492-8103FF4C29F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9C451AF1-CD08-D7D5-6C46-229B4DECCC8C}"/>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0287BF5E-4F84-19CF-7A72-A51B5C635B7C}"/>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68D2D849-D84A-F009-C6BE-9FAA330BD8D1}"/>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C678960-AC8B-2424-4934-05D5B09E997F}"/>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3978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a:t>
            </a:r>
            <a:r>
              <a:rPr lang="en" dirty="0"/>
              <a:t>ontinue…..</a:t>
            </a:r>
            <a:endParaRPr dirty="0"/>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sp>
        <p:nvSpPr>
          <p:cNvPr id="3" name="Text Placeholder 2">
            <a:extLst>
              <a:ext uri="{FF2B5EF4-FFF2-40B4-BE49-F238E27FC236}">
                <a16:creationId xmlns:a16="http://schemas.microsoft.com/office/drawing/2014/main" id="{A285E0CF-B8C2-81E8-BD38-7D26397BD1CC}"/>
              </a:ext>
            </a:extLst>
          </p:cNvPr>
          <p:cNvSpPr>
            <a:spLocks noGrp="1"/>
          </p:cNvSpPr>
          <p:nvPr>
            <p:ph type="body" idx="1"/>
          </p:nvPr>
        </p:nvSpPr>
        <p:spPr>
          <a:xfrm>
            <a:off x="1146024" y="1559425"/>
            <a:ext cx="7449335" cy="3366550"/>
          </a:xfrm>
        </p:spPr>
        <p:txBody>
          <a:bodyPr/>
          <a:lstStyle/>
          <a:p>
            <a:pPr marL="101600" indent="0">
              <a:spcAft>
                <a:spcPts val="800"/>
              </a:spcAft>
              <a:buNone/>
            </a:pPr>
            <a:r>
              <a:rPr lang="en-US" sz="1600" dirty="0">
                <a:effectLst/>
                <a:latin typeface="Century Schoolbook" panose="02040604050505020304" pitchFamily="18" charset="0"/>
                <a:ea typeface="Calibri" panose="020F0502020204030204" pitchFamily="34" charset="0"/>
                <a:cs typeface="Calibri" panose="020F0502020204030204" pitchFamily="34" charset="0"/>
              </a:rPr>
              <a:t> </a:t>
            </a: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shippingAddress</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600" dirty="0">
                <a:effectLst/>
                <a:latin typeface="Century Schoolbook" panose="02040604050505020304" pitchFamily="18" charset="0"/>
                <a:ea typeface="Calibri" panose="020F0502020204030204" pitchFamily="34" charset="0"/>
                <a:cs typeface="Calibri" panose="020F0502020204030204" pitchFamily="34" charset="0"/>
              </a:rPr>
              <a:t>	address : string,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600" dirty="0">
                <a:effectLst/>
                <a:latin typeface="Century Schoolbook" panose="02040604050505020304" pitchFamily="18" charset="0"/>
                <a:ea typeface="Calibri" panose="020F0502020204030204" pitchFamily="34" charset="0"/>
                <a:cs typeface="Calibri" panose="020F0502020204030204" pitchFamily="34" charset="0"/>
              </a:rPr>
              <a:t>	pin : string,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600" dirty="0">
                <a:effectLst/>
                <a:latin typeface="Century Schoolbook" panose="02040604050505020304" pitchFamily="18" charset="0"/>
                <a:ea typeface="Calibri" panose="020F0502020204030204" pitchFamily="34" charset="0"/>
                <a:cs typeface="Calibri" panose="020F0502020204030204" pitchFamily="34" charset="0"/>
              </a:rPr>
              <a:t>	city : string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indent="0">
              <a:spcAft>
                <a:spcPts val="800"/>
              </a:spcAft>
              <a:buNone/>
            </a:pPr>
            <a:r>
              <a:rPr lang="en-US" sz="1600" dirty="0">
                <a:effectLst/>
                <a:latin typeface="Century Schoolbook" panose="02040604050505020304" pitchFamily="18" charset="0"/>
                <a:ea typeface="Calibri" panose="020F0502020204030204" pitchFamily="34" charset="0"/>
                <a:cs typeface="Calibri" panose="020F0502020204030204" pitchFamily="34"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558800" lvl="1" indent="0">
              <a:spcAft>
                <a:spcPts val="800"/>
              </a:spcAft>
              <a:buNone/>
            </a:pP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orderAmount</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  string,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558800" lvl="1" indent="0">
              <a:spcAft>
                <a:spcPts val="800"/>
              </a:spcAft>
              <a:buNone/>
            </a:pP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isDelivered</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 Boolean</a:t>
            </a: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01600" indent="0">
              <a:spcAft>
                <a:spcPts val="800"/>
              </a:spcAft>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	</a:t>
            </a:r>
            <a:endParaRPr lang="en-IN" dirty="0"/>
          </a:p>
        </p:txBody>
      </p:sp>
      <p:grpSp>
        <p:nvGrpSpPr>
          <p:cNvPr id="2" name="Google Shape;993;p48">
            <a:extLst>
              <a:ext uri="{FF2B5EF4-FFF2-40B4-BE49-F238E27FC236}">
                <a16:creationId xmlns:a16="http://schemas.microsoft.com/office/drawing/2014/main" id="{D02AA651-BD8B-80FF-DF61-475DC522A818}"/>
              </a:ext>
            </a:extLst>
          </p:cNvPr>
          <p:cNvGrpSpPr/>
          <p:nvPr/>
        </p:nvGrpSpPr>
        <p:grpSpPr>
          <a:xfrm>
            <a:off x="422760" y="896607"/>
            <a:ext cx="356500" cy="296935"/>
            <a:chOff x="3236425" y="5001950"/>
            <a:chExt cx="499300" cy="415875"/>
          </a:xfrm>
        </p:grpSpPr>
        <p:sp>
          <p:nvSpPr>
            <p:cNvPr id="4" name="Google Shape;994;p48">
              <a:extLst>
                <a:ext uri="{FF2B5EF4-FFF2-40B4-BE49-F238E27FC236}">
                  <a16:creationId xmlns:a16="http://schemas.microsoft.com/office/drawing/2014/main" id="{6E9D7421-57B1-88B2-1EB3-E77F2A134B74}"/>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5;p48">
              <a:extLst>
                <a:ext uri="{FF2B5EF4-FFF2-40B4-BE49-F238E27FC236}">
                  <a16:creationId xmlns:a16="http://schemas.microsoft.com/office/drawing/2014/main" id="{3349370F-15A1-C06B-9492-8103FF4C29F8}"/>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6;p48">
              <a:extLst>
                <a:ext uri="{FF2B5EF4-FFF2-40B4-BE49-F238E27FC236}">
                  <a16:creationId xmlns:a16="http://schemas.microsoft.com/office/drawing/2014/main" id="{9C451AF1-CD08-D7D5-6C46-229B4DECCC8C}"/>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7;p48">
              <a:extLst>
                <a:ext uri="{FF2B5EF4-FFF2-40B4-BE49-F238E27FC236}">
                  <a16:creationId xmlns:a16="http://schemas.microsoft.com/office/drawing/2014/main" id="{0287BF5E-4F84-19CF-7A72-A51B5C635B7C}"/>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8">
              <a:extLst>
                <a:ext uri="{FF2B5EF4-FFF2-40B4-BE49-F238E27FC236}">
                  <a16:creationId xmlns:a16="http://schemas.microsoft.com/office/drawing/2014/main" id="{68D2D849-D84A-F009-C6BE-9FAA330BD8D1}"/>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8">
              <a:extLst>
                <a:ext uri="{FF2B5EF4-FFF2-40B4-BE49-F238E27FC236}">
                  <a16:creationId xmlns:a16="http://schemas.microsoft.com/office/drawing/2014/main" id="{EC678960-AC8B-2424-4934-05D5B09E997F}"/>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8979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Screenshot</a:t>
            </a:r>
            <a:endParaRPr dirty="0"/>
          </a:p>
        </p:txBody>
      </p:sp>
      <p:sp>
        <p:nvSpPr>
          <p:cNvPr id="143" name="Google Shape;143;p16"/>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Screenshot</a:t>
            </a:r>
            <a:endParaRPr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6</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296148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0" indent="0">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1.Registration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grpSp>
        <p:nvGrpSpPr>
          <p:cNvPr id="394" name="Google Shape;394;p34"/>
          <p:cNvGrpSpPr/>
          <p:nvPr/>
        </p:nvGrpSpPr>
        <p:grpSpPr>
          <a:xfrm>
            <a:off x="1484556" y="1412884"/>
            <a:ext cx="6798832" cy="3653968"/>
            <a:chOff x="1177450" y="241631"/>
            <a:chExt cx="6173152" cy="3616776"/>
          </a:xfrm>
        </p:grpSpPr>
        <p:sp>
          <p:nvSpPr>
            <p:cNvPr id="395" name="Google Shape;395;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DDD47C30-54BD-1AD2-125F-CFFF4E4073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3049" y="1001814"/>
            <a:ext cx="7224006" cy="4053590"/>
          </a:xfrm>
          <a:prstGeom prst="rect">
            <a:avLst/>
          </a:prstGeom>
          <a:noFill/>
          <a:ln>
            <a:noFill/>
          </a:ln>
        </p:spPr>
      </p:pic>
    </p:spTree>
    <p:extLst>
      <p:ext uri="{BB962C8B-B14F-4D97-AF65-F5344CB8AC3E}">
        <p14:creationId xmlns:p14="http://schemas.microsoft.com/office/powerpoint/2010/main" val="1840648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0" indent="0">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2.Login page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pic>
        <p:nvPicPr>
          <p:cNvPr id="2" name="Picture 1">
            <a:extLst>
              <a:ext uri="{FF2B5EF4-FFF2-40B4-BE49-F238E27FC236}">
                <a16:creationId xmlns:a16="http://schemas.microsoft.com/office/drawing/2014/main" id="{FDFE6710-52CA-F111-91B0-9DEC90D908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2584" y="914401"/>
            <a:ext cx="7164592" cy="3754418"/>
          </a:xfrm>
          <a:prstGeom prst="rect">
            <a:avLst/>
          </a:prstGeom>
          <a:noFill/>
          <a:ln>
            <a:noFill/>
          </a:ln>
        </p:spPr>
      </p:pic>
    </p:spTree>
    <p:extLst>
      <p:ext uri="{BB962C8B-B14F-4D97-AF65-F5344CB8AC3E}">
        <p14:creationId xmlns:p14="http://schemas.microsoft.com/office/powerpoint/2010/main" val="1587070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1146025" y="861851"/>
            <a:ext cx="3208800" cy="633461"/>
          </a:xfrm>
          <a:prstGeom prst="rect">
            <a:avLst/>
          </a:prstGeom>
        </p:spPr>
        <p:txBody>
          <a:bodyPr spcFirstLastPara="1" wrap="square" lIns="91425" tIns="91425" rIns="91425" bIns="91425" anchor="ctr" anchorCtr="0">
            <a:noAutofit/>
          </a:bodyPr>
          <a:lstStyle/>
          <a:p>
            <a:pPr algn="ctr"/>
            <a:r>
              <a:rPr lang="en-IN" sz="1800" dirty="0">
                <a:effectLst/>
                <a:latin typeface="Century Schoolbook" panose="02040604050505020304" pitchFamily="18" charset="0"/>
                <a:ea typeface="Calibri" panose="020F0502020204030204" pitchFamily="34" charset="0"/>
                <a:cs typeface="Calibri" panose="020F0502020204030204" pitchFamily="34" charset="0"/>
              </a:rPr>
              <a:t>Introduction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 dirty="0"/>
              <a:t>	</a:t>
            </a:r>
            <a:endParaRPr dirty="0"/>
          </a:p>
        </p:txBody>
      </p:sp>
      <p:sp>
        <p:nvSpPr>
          <p:cNvPr id="157" name="Google Shape;157;p18"/>
          <p:cNvSpPr txBox="1">
            <a:spLocks noGrp="1"/>
          </p:cNvSpPr>
          <p:nvPr>
            <p:ph type="body" idx="1"/>
          </p:nvPr>
        </p:nvSpPr>
        <p:spPr>
          <a:xfrm>
            <a:off x="1146025" y="1767275"/>
            <a:ext cx="7540800" cy="3158700"/>
          </a:xfrm>
          <a:prstGeom prst="rect">
            <a:avLst/>
          </a:prstGeom>
        </p:spPr>
        <p:txBody>
          <a:bodyPr spcFirstLastPara="1" wrap="square" lIns="91425" tIns="91425" rIns="91425" bIns="91425" anchor="t" anchorCtr="0">
            <a:noAutofit/>
          </a:bodyPr>
          <a:lstStyle/>
          <a:p>
            <a:pPr indent="457200">
              <a:lnSpc>
                <a:spcPct val="150000"/>
              </a:lnSpc>
              <a:spcAft>
                <a:spcPts val="800"/>
              </a:spcAft>
            </a:pPr>
            <a:r>
              <a:rPr lang="en-IN" sz="2000" dirty="0">
                <a:effectLst/>
                <a:latin typeface="Century Schoolbook" panose="02040604050505020304" pitchFamily="18" charset="0"/>
                <a:ea typeface="Calibri" panose="020F0502020204030204" pitchFamily="34" charset="0"/>
                <a:cs typeface="Times New Roman" panose="02020603050405020304" pitchFamily="18" charset="0"/>
              </a:rPr>
              <a:t>This project is aimed at developing a Web application that depicts Food order and purchasing the Food Online.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50000"/>
              </a:lnSpc>
              <a:spcAft>
                <a:spcPts val="800"/>
              </a:spcAft>
            </a:pPr>
            <a:r>
              <a:rPr lang="en-IN" sz="2000" dirty="0">
                <a:effectLst/>
                <a:latin typeface="Century Schoolbook" panose="02040604050505020304" pitchFamily="18" charset="0"/>
                <a:ea typeface="Calibri" panose="020F0502020204030204" pitchFamily="34" charset="0"/>
                <a:cs typeface="Times New Roman" panose="02020603050405020304" pitchFamily="18" charset="0"/>
              </a:rPr>
              <a:t> Using this software, Hotels can improve the efficiency of their services to providing their food to the customer. This web application involves all the features of the latest Food order websites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06400" algn="l" rtl="0">
              <a:lnSpc>
                <a:spcPct val="150000"/>
              </a:lnSpc>
              <a:spcBef>
                <a:spcPts val="0"/>
              </a:spcBef>
              <a:spcAft>
                <a:spcPts val="0"/>
              </a:spcAft>
              <a:buSzPts val="2800"/>
              <a:buChar char="▪"/>
            </a:pPr>
            <a:endParaRPr lang="en-IN" sz="2000" dirty="0">
              <a:effectLst/>
              <a:latin typeface="Century Schoolbook" panose="02040604050505020304" pitchFamily="18" charset="0"/>
              <a:ea typeface="Calibri" panose="020F0502020204030204" pitchFamily="34" charset="0"/>
              <a:cs typeface="Times New Roman" panose="02020603050405020304" pitchFamily="18" charset="0"/>
            </a:endParaRPr>
          </a:p>
          <a:p>
            <a:pPr marL="457200" lvl="0" indent="-406400" algn="l" rtl="0">
              <a:lnSpc>
                <a:spcPct val="150000"/>
              </a:lnSpc>
              <a:spcBef>
                <a:spcPts val="0"/>
              </a:spcBef>
              <a:spcAft>
                <a:spcPts val="0"/>
              </a:spcAft>
              <a:buSzPts val="2800"/>
              <a:buChar char="▪"/>
            </a:pPr>
            <a:endParaRPr sz="2000" dirty="0"/>
          </a:p>
        </p:txBody>
      </p:sp>
      <p:sp>
        <p:nvSpPr>
          <p:cNvPr id="165" name="Google Shape;165;p1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16" name="Google Shape;993;p48">
            <a:extLst>
              <a:ext uri="{FF2B5EF4-FFF2-40B4-BE49-F238E27FC236}">
                <a16:creationId xmlns:a16="http://schemas.microsoft.com/office/drawing/2014/main" id="{07DB162D-42E0-CF69-C16E-0E5D4637F618}"/>
              </a:ext>
            </a:extLst>
          </p:cNvPr>
          <p:cNvGrpSpPr/>
          <p:nvPr/>
        </p:nvGrpSpPr>
        <p:grpSpPr>
          <a:xfrm>
            <a:off x="442192" y="861851"/>
            <a:ext cx="356500" cy="296935"/>
            <a:chOff x="3236425" y="5001950"/>
            <a:chExt cx="499300" cy="415875"/>
          </a:xfrm>
        </p:grpSpPr>
        <p:sp>
          <p:nvSpPr>
            <p:cNvPr id="17" name="Google Shape;994;p48">
              <a:extLst>
                <a:ext uri="{FF2B5EF4-FFF2-40B4-BE49-F238E27FC236}">
                  <a16:creationId xmlns:a16="http://schemas.microsoft.com/office/drawing/2014/main" id="{76CD7621-3E58-67A2-53E5-885911BEF734}"/>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95;p48">
              <a:extLst>
                <a:ext uri="{FF2B5EF4-FFF2-40B4-BE49-F238E27FC236}">
                  <a16:creationId xmlns:a16="http://schemas.microsoft.com/office/drawing/2014/main" id="{B6F58990-A9C7-D65C-1ECC-A1F4B2A1DA3C}"/>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6;p48">
              <a:extLst>
                <a:ext uri="{FF2B5EF4-FFF2-40B4-BE49-F238E27FC236}">
                  <a16:creationId xmlns:a16="http://schemas.microsoft.com/office/drawing/2014/main" id="{2B06D8F4-DEC6-E304-8759-437C18B6A032}"/>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7;p48">
              <a:extLst>
                <a:ext uri="{FF2B5EF4-FFF2-40B4-BE49-F238E27FC236}">
                  <a16:creationId xmlns:a16="http://schemas.microsoft.com/office/drawing/2014/main" id="{37B76260-E2C3-C520-4874-70F226BE012C}"/>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8;p48">
              <a:extLst>
                <a:ext uri="{FF2B5EF4-FFF2-40B4-BE49-F238E27FC236}">
                  <a16:creationId xmlns:a16="http://schemas.microsoft.com/office/drawing/2014/main" id="{8B790D33-25C1-7001-CEB1-0A5C403E1535}"/>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9;p48">
              <a:extLst>
                <a:ext uri="{FF2B5EF4-FFF2-40B4-BE49-F238E27FC236}">
                  <a16:creationId xmlns:a16="http://schemas.microsoft.com/office/drawing/2014/main" id="{7A493118-3CF4-8655-2B63-2212B7106AC5}"/>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3354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38100" indent="0">
              <a:lnSpc>
                <a:spcPct val="107000"/>
              </a:lnSpc>
              <a:spcAft>
                <a:spcPts val="800"/>
              </a:spcAft>
              <a:buNone/>
            </a:pPr>
            <a:r>
              <a:rPr lang="en-US" sz="2000" dirty="0">
                <a:effectLst/>
                <a:latin typeface="Century Schoolbook" panose="02040604050505020304" pitchFamily="18" charset="0"/>
                <a:ea typeface="Calibri" panose="020F0502020204030204" pitchFamily="34" charset="0"/>
                <a:cs typeface="Calibri" panose="020F0502020204030204" pitchFamily="34" charset="0"/>
              </a:rPr>
              <a:t>Client/User</a:t>
            </a:r>
          </a:p>
          <a:p>
            <a:pPr marL="38100" indent="0">
              <a:lnSpc>
                <a:spcPct val="107000"/>
              </a:lnSpc>
              <a:spcAft>
                <a:spcPts val="800"/>
              </a:spcAft>
              <a:buNone/>
            </a:pP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entury Schoolbook" panose="02040604050505020304" pitchFamily="18" charset="0"/>
                <a:ea typeface="Calibri" panose="020F0502020204030204" pitchFamily="34" charset="0"/>
                <a:cs typeface="Calibri" panose="020F0502020204030204" pitchFamily="34" charset="0"/>
              </a:rPr>
              <a:t>3.Home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pic>
        <p:nvPicPr>
          <p:cNvPr id="2" name="Picture 1">
            <a:extLst>
              <a:ext uri="{FF2B5EF4-FFF2-40B4-BE49-F238E27FC236}">
                <a16:creationId xmlns:a16="http://schemas.microsoft.com/office/drawing/2014/main" id="{97528B30-3D8E-97FC-405D-D541398485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7305" y="1086522"/>
            <a:ext cx="6549390" cy="4056878"/>
          </a:xfrm>
          <a:prstGeom prst="rect">
            <a:avLst/>
          </a:prstGeom>
          <a:noFill/>
          <a:ln>
            <a:noFill/>
          </a:ln>
        </p:spPr>
      </p:pic>
    </p:spTree>
    <p:extLst>
      <p:ext uri="{BB962C8B-B14F-4D97-AF65-F5344CB8AC3E}">
        <p14:creationId xmlns:p14="http://schemas.microsoft.com/office/powerpoint/2010/main" val="2681686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0" indent="0">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4. Add to cart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pic>
        <p:nvPicPr>
          <p:cNvPr id="2" name="Picture 1">
            <a:extLst>
              <a:ext uri="{FF2B5EF4-FFF2-40B4-BE49-F238E27FC236}">
                <a16:creationId xmlns:a16="http://schemas.microsoft.com/office/drawing/2014/main" id="{3436A986-CB29-6EEF-7362-13C69A4182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4856" y="976630"/>
            <a:ext cx="6970956" cy="3724462"/>
          </a:xfrm>
          <a:prstGeom prst="rect">
            <a:avLst/>
          </a:prstGeom>
          <a:noFill/>
          <a:ln>
            <a:noFill/>
          </a:ln>
        </p:spPr>
      </p:pic>
    </p:spTree>
    <p:extLst>
      <p:ext uri="{BB962C8B-B14F-4D97-AF65-F5344CB8AC3E}">
        <p14:creationId xmlns:p14="http://schemas.microsoft.com/office/powerpoint/2010/main" val="2182797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0" indent="0">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5.Order Details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a:p>
        </p:txBody>
      </p:sp>
      <p:pic>
        <p:nvPicPr>
          <p:cNvPr id="2" name="Picture 1">
            <a:extLst>
              <a:ext uri="{FF2B5EF4-FFF2-40B4-BE49-F238E27FC236}">
                <a16:creationId xmlns:a16="http://schemas.microsoft.com/office/drawing/2014/main" id="{0D5A32BC-136C-E99E-6DA5-80095647A0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099" y="1022586"/>
            <a:ext cx="6896852" cy="3958814"/>
          </a:xfrm>
          <a:prstGeom prst="rect">
            <a:avLst/>
          </a:prstGeom>
          <a:noFill/>
          <a:ln>
            <a:noFill/>
          </a:ln>
        </p:spPr>
      </p:pic>
    </p:spTree>
    <p:extLst>
      <p:ext uri="{BB962C8B-B14F-4D97-AF65-F5344CB8AC3E}">
        <p14:creationId xmlns:p14="http://schemas.microsoft.com/office/powerpoint/2010/main" val="3725818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0" indent="0">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6. About us page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pic>
        <p:nvPicPr>
          <p:cNvPr id="2" name="Picture 1">
            <a:extLst>
              <a:ext uri="{FF2B5EF4-FFF2-40B4-BE49-F238E27FC236}">
                <a16:creationId xmlns:a16="http://schemas.microsoft.com/office/drawing/2014/main" id="{08BCE495-89E0-EB11-60F0-DA64D2AC82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3049" y="852487"/>
            <a:ext cx="7144278" cy="3966913"/>
          </a:xfrm>
          <a:prstGeom prst="rect">
            <a:avLst/>
          </a:prstGeom>
          <a:noFill/>
          <a:ln>
            <a:noFill/>
          </a:ln>
        </p:spPr>
      </p:pic>
    </p:spTree>
    <p:extLst>
      <p:ext uri="{BB962C8B-B14F-4D97-AF65-F5344CB8AC3E}">
        <p14:creationId xmlns:p14="http://schemas.microsoft.com/office/powerpoint/2010/main" val="1964688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38100" indent="0">
              <a:lnSpc>
                <a:spcPct val="107000"/>
              </a:lnSpc>
              <a:spcAft>
                <a:spcPts val="800"/>
              </a:spcAft>
              <a:buNone/>
              <a:tabLst>
                <a:tab pos="1269365" algn="l"/>
              </a:tabLst>
            </a:pPr>
            <a:r>
              <a:rPr lang="en-US" sz="2400" dirty="0">
                <a:effectLst/>
                <a:latin typeface="Century Schoolbook" panose="02040604050505020304" pitchFamily="18" charset="0"/>
                <a:ea typeface="Calibri" panose="020F0502020204030204" pitchFamily="34" charset="0"/>
                <a:cs typeface="Calibri" panose="020F0502020204030204" pitchFamily="34" charset="0"/>
              </a:rPr>
              <a:t>Admin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8100" indent="0">
              <a:lnSpc>
                <a:spcPct val="107000"/>
              </a:lnSpc>
              <a:spcAft>
                <a:spcPts val="800"/>
              </a:spcAft>
              <a:buNone/>
              <a:tabLst>
                <a:tab pos="1269365" algn="l"/>
              </a:tabLst>
            </a:pPr>
            <a:r>
              <a:rPr lang="en-US" sz="1800" dirty="0">
                <a:effectLst/>
                <a:latin typeface="Century Schoolbook" panose="02040604050505020304" pitchFamily="18" charset="0"/>
                <a:ea typeface="Calibri" panose="020F0502020204030204" pitchFamily="34" charset="0"/>
                <a:cs typeface="Calibri" panose="020F0502020204030204" pitchFamily="34" charset="0"/>
              </a:rPr>
              <a:t>7. All foods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a:p>
        </p:txBody>
      </p:sp>
      <p:pic>
        <p:nvPicPr>
          <p:cNvPr id="4" name="Picture 3">
            <a:extLst>
              <a:ext uri="{FF2B5EF4-FFF2-40B4-BE49-F238E27FC236}">
                <a16:creationId xmlns:a16="http://schemas.microsoft.com/office/drawing/2014/main" id="{D00DDB8C-A45C-0743-543C-444B977A7C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1387735"/>
            <a:ext cx="6200775" cy="3572249"/>
          </a:xfrm>
          <a:prstGeom prst="rect">
            <a:avLst/>
          </a:prstGeom>
          <a:noFill/>
          <a:ln>
            <a:noFill/>
          </a:ln>
        </p:spPr>
      </p:pic>
    </p:spTree>
    <p:extLst>
      <p:ext uri="{BB962C8B-B14F-4D97-AF65-F5344CB8AC3E}">
        <p14:creationId xmlns:p14="http://schemas.microsoft.com/office/powerpoint/2010/main" val="302993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0" indent="0">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8. Add food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a:p>
        </p:txBody>
      </p:sp>
      <p:pic>
        <p:nvPicPr>
          <p:cNvPr id="2" name="Picture 1">
            <a:extLst>
              <a:ext uri="{FF2B5EF4-FFF2-40B4-BE49-F238E27FC236}">
                <a16:creationId xmlns:a16="http://schemas.microsoft.com/office/drawing/2014/main" id="{F24C7AFF-3D9B-6F8B-9B70-48BD9B7AC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2562" y="785308"/>
            <a:ext cx="6238875" cy="4195483"/>
          </a:xfrm>
          <a:prstGeom prst="rect">
            <a:avLst/>
          </a:prstGeom>
          <a:noFill/>
          <a:ln>
            <a:noFill/>
          </a:ln>
        </p:spPr>
      </p:pic>
    </p:spTree>
    <p:extLst>
      <p:ext uri="{BB962C8B-B14F-4D97-AF65-F5344CB8AC3E}">
        <p14:creationId xmlns:p14="http://schemas.microsoft.com/office/powerpoint/2010/main" val="581795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0" indent="0">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9 . All User Order Status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pic>
        <p:nvPicPr>
          <p:cNvPr id="2" name="Picture 1">
            <a:extLst>
              <a:ext uri="{FF2B5EF4-FFF2-40B4-BE49-F238E27FC236}">
                <a16:creationId xmlns:a16="http://schemas.microsoft.com/office/drawing/2014/main" id="{FDF12811-D7E2-6689-4B75-953678F207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1237" y="901226"/>
            <a:ext cx="5627450" cy="4080174"/>
          </a:xfrm>
          <a:prstGeom prst="rect">
            <a:avLst/>
          </a:prstGeom>
          <a:noFill/>
          <a:ln>
            <a:noFill/>
          </a:ln>
        </p:spPr>
      </p:pic>
    </p:spTree>
    <p:extLst>
      <p:ext uri="{BB962C8B-B14F-4D97-AF65-F5344CB8AC3E}">
        <p14:creationId xmlns:p14="http://schemas.microsoft.com/office/powerpoint/2010/main" val="2266541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body" idx="4294967295"/>
          </p:nvPr>
        </p:nvSpPr>
        <p:spPr>
          <a:xfrm>
            <a:off x="1053049" y="322729"/>
            <a:ext cx="7855795" cy="763793"/>
          </a:xfrm>
          <a:prstGeom prst="rect">
            <a:avLst/>
          </a:prstGeom>
        </p:spPr>
        <p:txBody>
          <a:bodyPr spcFirstLastPara="1" wrap="square" lIns="91425" tIns="91425" rIns="91425" bIns="91425" anchor="ctr" anchorCtr="0">
            <a:noAutofit/>
          </a:bodyPr>
          <a:lstStyle/>
          <a:p>
            <a:pPr marL="0" indent="0">
              <a:buNone/>
            </a:pPr>
            <a:r>
              <a:rPr lang="en-US" sz="1800" dirty="0">
                <a:effectLst/>
                <a:latin typeface="Century Schoolbook" panose="02040604050505020304" pitchFamily="18" charset="0"/>
                <a:ea typeface="Calibri" panose="020F0502020204030204" pitchFamily="34" charset="0"/>
                <a:cs typeface="Calibri" panose="020F0502020204030204" pitchFamily="34" charset="0"/>
              </a:rPr>
              <a:t>10. All User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3" name="Google Shape;39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a:p>
        </p:txBody>
      </p:sp>
      <p:pic>
        <p:nvPicPr>
          <p:cNvPr id="2" name="Picture 1">
            <a:extLst>
              <a:ext uri="{FF2B5EF4-FFF2-40B4-BE49-F238E27FC236}">
                <a16:creationId xmlns:a16="http://schemas.microsoft.com/office/drawing/2014/main" id="{0941F140-9F72-7F77-B4E9-1155ACC064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2136" y="886977"/>
            <a:ext cx="4745411" cy="4094423"/>
          </a:xfrm>
          <a:prstGeom prst="rect">
            <a:avLst/>
          </a:prstGeom>
          <a:noFill/>
          <a:ln>
            <a:noFill/>
          </a:ln>
        </p:spPr>
      </p:pic>
    </p:spTree>
    <p:extLst>
      <p:ext uri="{BB962C8B-B14F-4D97-AF65-F5344CB8AC3E}">
        <p14:creationId xmlns:p14="http://schemas.microsoft.com/office/powerpoint/2010/main" val="804412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References</a:t>
            </a:r>
            <a:endParaRPr dirty="0"/>
          </a:p>
        </p:txBody>
      </p:sp>
      <p:sp>
        <p:nvSpPr>
          <p:cNvPr id="143" name="Google Shape;143;p16"/>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objective</a:t>
            </a:r>
            <a:endParaRPr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7</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1299808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References</a:t>
            </a:r>
            <a:endParaRPr dirty="0"/>
          </a:p>
        </p:txBody>
      </p:sp>
      <p:sp>
        <p:nvSpPr>
          <p:cNvPr id="198" name="Google Shape;198;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sp>
        <p:nvSpPr>
          <p:cNvPr id="3" name="Text Placeholder 2">
            <a:extLst>
              <a:ext uri="{FF2B5EF4-FFF2-40B4-BE49-F238E27FC236}">
                <a16:creationId xmlns:a16="http://schemas.microsoft.com/office/drawing/2014/main" id="{A285E0CF-B8C2-81E8-BD38-7D26397BD1CC}"/>
              </a:ext>
            </a:extLst>
          </p:cNvPr>
          <p:cNvSpPr>
            <a:spLocks noGrp="1"/>
          </p:cNvSpPr>
          <p:nvPr>
            <p:ph type="body" idx="1"/>
          </p:nvPr>
        </p:nvSpPr>
        <p:spPr>
          <a:xfrm>
            <a:off x="1146024" y="1678193"/>
            <a:ext cx="7449335" cy="3247782"/>
          </a:xfrm>
        </p:spPr>
        <p:txBody>
          <a:bodyPr/>
          <a:lstStyle/>
          <a:p>
            <a:pPr marL="342900" lvl="0" indent="-342900">
              <a:spcAft>
                <a:spcPts val="800"/>
              </a:spcAft>
              <a:buFont typeface="+mj-lt"/>
              <a:buAutoNum type="arabicPeriod"/>
              <a:tabLst>
                <a:tab pos="1269365" algn="l"/>
              </a:tabLst>
            </a:pPr>
            <a:r>
              <a:rPr lang="en-US" sz="1600" dirty="0">
                <a:effectLst/>
                <a:latin typeface="Century Schoolbook" panose="02040604050505020304" pitchFamily="18" charset="0"/>
                <a:ea typeface="Calibri" panose="020F0502020204030204" pitchFamily="34" charset="0"/>
                <a:cs typeface="Calibri" panose="020F0502020204030204" pitchFamily="34" charset="0"/>
              </a:rPr>
              <a:t>React.org (for react)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1269365" algn="l"/>
              </a:tabLst>
            </a:pPr>
            <a:r>
              <a:rPr lang="en-US" sz="1600" u="sng" dirty="0">
                <a:solidFill>
                  <a:srgbClr val="0563C1"/>
                </a:solidFill>
                <a:effectLst/>
                <a:latin typeface="Century Schoolbook" panose="02040604050505020304" pitchFamily="18" charset="0"/>
                <a:ea typeface="Calibri" panose="020F0502020204030204" pitchFamily="34" charset="0"/>
                <a:cs typeface="Calibri" panose="020F0502020204030204" pitchFamily="34" charset="0"/>
                <a:hlinkClick r:id="rId3"/>
              </a:rPr>
              <a:t>https://nodejs.org/en/docs/</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(for node </a:t>
            </a: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js</a:t>
            </a:r>
            <a:r>
              <a:rPr lang="en-US" sz="1600" dirty="0">
                <a:effectLst/>
                <a:latin typeface="Century Schoolbook" panose="02040604050505020304" pitchFamily="18" charset="0"/>
                <a:ea typeface="Calibri" panose="020F0502020204030204" pitchFamily="34" charset="0"/>
                <a:cs typeface="Calibri" panose="020F0502020204030204" pitchFamily="34"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tabLst>
                <a:tab pos="1269365" algn="l"/>
              </a:tabLst>
            </a:pPr>
            <a:r>
              <a:rPr lang="en-US" sz="1600" dirty="0">
                <a:effectLst/>
                <a:latin typeface="Century Schoolbook" panose="02040604050505020304" pitchFamily="18" charset="0"/>
                <a:ea typeface="Calibri" panose="020F0502020204030204" pitchFamily="34" charset="0"/>
                <a:cs typeface="Calibri" panose="020F0502020204030204" pitchFamily="34" charset="0"/>
              </a:rPr>
              <a:t>3.    </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u="sng" dirty="0">
                <a:solidFill>
                  <a:srgbClr val="0563C1"/>
                </a:solidFill>
                <a:effectLst/>
                <a:latin typeface="Century Schoolbook" panose="02040604050505020304" pitchFamily="18" charset="0"/>
                <a:ea typeface="Calibri" panose="020F0502020204030204" pitchFamily="34" charset="0"/>
                <a:cs typeface="Calibri" panose="020F0502020204030204" pitchFamily="34" charset="0"/>
                <a:hlinkClick r:id="rId4"/>
              </a:rPr>
              <a:t>https://mongoosejs.com/docs/models.html</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(For creating schema and connection with database and perform the </a:t>
            </a: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opration</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with database)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tabLst>
                <a:tab pos="1269365" algn="l"/>
              </a:tabLst>
            </a:pPr>
            <a:r>
              <a:rPr lang="en-US" sz="1600" dirty="0">
                <a:effectLst/>
                <a:latin typeface="Century Schoolbook" panose="02040604050505020304" pitchFamily="18" charset="0"/>
                <a:ea typeface="Calibri" panose="020F0502020204030204" pitchFamily="34" charset="0"/>
                <a:cs typeface="Calibri" panose="020F0502020204030204" pitchFamily="34" charset="0"/>
              </a:rPr>
              <a:t>4.  </a:t>
            </a:r>
            <a:r>
              <a:rPr lang="en-US" sz="1600" u="sng" dirty="0">
                <a:solidFill>
                  <a:srgbClr val="0563C1"/>
                </a:solidFill>
                <a:effectLst/>
                <a:latin typeface="Century Schoolbook" panose="02040604050505020304" pitchFamily="18" charset="0"/>
                <a:ea typeface="Calibri" panose="020F0502020204030204" pitchFamily="34" charset="0"/>
                <a:cs typeface="Calibri" panose="020F0502020204030204" pitchFamily="34" charset="0"/>
                <a:hlinkClick r:id="rId5"/>
              </a:rPr>
              <a:t>https://expressjs.com/en/4x/api.html#express.router</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(For </a:t>
            </a: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api</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request in express)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tabLst>
                <a:tab pos="1269365" algn="l"/>
              </a:tabLst>
            </a:pPr>
            <a:r>
              <a:rPr lang="en-US" sz="1600" dirty="0">
                <a:effectLst/>
                <a:latin typeface="Century Schoolbook" panose="02040604050505020304" pitchFamily="18" charset="0"/>
                <a:ea typeface="Calibri" panose="020F0502020204030204" pitchFamily="34" charset="0"/>
                <a:cs typeface="Calibri" panose="020F0502020204030204" pitchFamily="34" charset="0"/>
              </a:rPr>
              <a:t>5. </a:t>
            </a: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techinfoyt</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a:t>
            </a: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youtube</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channel (For Database connection)</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tabLst>
                <a:tab pos="1269365" algn="l"/>
              </a:tabLst>
            </a:pPr>
            <a:r>
              <a:rPr lang="en-US" sz="1600" dirty="0">
                <a:effectLst/>
                <a:latin typeface="Century Schoolbook" panose="02040604050505020304" pitchFamily="18" charset="0"/>
                <a:ea typeface="Calibri" panose="020F0502020204030204" pitchFamily="34" charset="0"/>
                <a:cs typeface="Calibri" panose="020F0502020204030204" pitchFamily="34" charset="0"/>
              </a:rPr>
              <a:t>6. </a:t>
            </a:r>
            <a:r>
              <a:rPr lang="en-US" sz="1600" u="sng" dirty="0">
                <a:solidFill>
                  <a:srgbClr val="0563C1"/>
                </a:solidFill>
                <a:effectLst/>
                <a:latin typeface="Century Schoolbook" panose="02040604050505020304" pitchFamily="18" charset="0"/>
                <a:ea typeface="Calibri" panose="020F0502020204030204" pitchFamily="34" charset="0"/>
                <a:cs typeface="Calibri" panose="020F0502020204030204" pitchFamily="34" charset="0"/>
                <a:hlinkClick r:id="rId6"/>
              </a:rPr>
              <a:t>https://react-redux.js.org/tutorials/quick-start</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(for redux state </a:t>
            </a:r>
            <a:r>
              <a:rPr lang="en-US" sz="1600" dirty="0" err="1">
                <a:effectLst/>
                <a:latin typeface="Century Schoolbook" panose="02040604050505020304" pitchFamily="18" charset="0"/>
                <a:ea typeface="Calibri" panose="020F0502020204030204" pitchFamily="34" charset="0"/>
                <a:cs typeface="Calibri" panose="020F0502020204030204" pitchFamily="34" charset="0"/>
              </a:rPr>
              <a:t>mangement</a:t>
            </a:r>
            <a:r>
              <a:rPr lang="en-US" sz="1600" dirty="0">
                <a:effectLst/>
                <a:latin typeface="Century Schoolbook" panose="02040604050505020304" pitchFamily="18" charset="0"/>
                <a:ea typeface="Calibri" panose="020F0502020204030204" pitchFamily="34" charset="0"/>
                <a:cs typeface="Calibri" panose="020F0502020204030204" pitchFamily="34" charset="0"/>
              </a:rPr>
              <a:t> tools)</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pSp>
        <p:nvGrpSpPr>
          <p:cNvPr id="6" name="Google Shape;993;p48">
            <a:extLst>
              <a:ext uri="{FF2B5EF4-FFF2-40B4-BE49-F238E27FC236}">
                <a16:creationId xmlns:a16="http://schemas.microsoft.com/office/drawing/2014/main" id="{5E662CB8-0FE1-3224-CAFB-13CE9F507762}"/>
              </a:ext>
            </a:extLst>
          </p:cNvPr>
          <p:cNvGrpSpPr/>
          <p:nvPr/>
        </p:nvGrpSpPr>
        <p:grpSpPr>
          <a:xfrm>
            <a:off x="455032" y="896607"/>
            <a:ext cx="356500" cy="296935"/>
            <a:chOff x="3236425" y="5001950"/>
            <a:chExt cx="499300" cy="415875"/>
          </a:xfrm>
        </p:grpSpPr>
        <p:sp>
          <p:nvSpPr>
            <p:cNvPr id="7" name="Google Shape;994;p48">
              <a:extLst>
                <a:ext uri="{FF2B5EF4-FFF2-40B4-BE49-F238E27FC236}">
                  <a16:creationId xmlns:a16="http://schemas.microsoft.com/office/drawing/2014/main" id="{30E8362B-9C20-04DA-4071-80B943E3B53A}"/>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5;p48">
              <a:extLst>
                <a:ext uri="{FF2B5EF4-FFF2-40B4-BE49-F238E27FC236}">
                  <a16:creationId xmlns:a16="http://schemas.microsoft.com/office/drawing/2014/main" id="{953363D3-4882-3322-4FD5-CE563A0146AD}"/>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6;p48">
              <a:extLst>
                <a:ext uri="{FF2B5EF4-FFF2-40B4-BE49-F238E27FC236}">
                  <a16:creationId xmlns:a16="http://schemas.microsoft.com/office/drawing/2014/main" id="{07D5DC27-77C5-588F-C9D8-833594E5A16D}"/>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7;p48">
              <a:extLst>
                <a:ext uri="{FF2B5EF4-FFF2-40B4-BE49-F238E27FC236}">
                  <a16:creationId xmlns:a16="http://schemas.microsoft.com/office/drawing/2014/main" id="{609F4350-1967-BA14-B696-497C33593A15}"/>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8;p48">
              <a:extLst>
                <a:ext uri="{FF2B5EF4-FFF2-40B4-BE49-F238E27FC236}">
                  <a16:creationId xmlns:a16="http://schemas.microsoft.com/office/drawing/2014/main" id="{7E5AAAB8-8D6A-395D-D4D1-4BE907D552F5}"/>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9;p48">
              <a:extLst>
                <a:ext uri="{FF2B5EF4-FFF2-40B4-BE49-F238E27FC236}">
                  <a16:creationId xmlns:a16="http://schemas.microsoft.com/office/drawing/2014/main" id="{30D6B576-A9DB-D293-B935-B795E5DDD9AC}"/>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r>
              <a:rPr lang="en" dirty="0"/>
              <a:t>	</a:t>
            </a:r>
            <a:endParaRPr dirty="0"/>
          </a:p>
        </p:txBody>
      </p:sp>
      <p:sp>
        <p:nvSpPr>
          <p:cNvPr id="157" name="Google Shape;157;p18"/>
          <p:cNvSpPr txBox="1">
            <a:spLocks noGrp="1"/>
          </p:cNvSpPr>
          <p:nvPr>
            <p:ph type="body" idx="1"/>
          </p:nvPr>
        </p:nvSpPr>
        <p:spPr>
          <a:xfrm>
            <a:off x="1146025" y="1767275"/>
            <a:ext cx="7540800" cy="3158700"/>
          </a:xfrm>
          <a:prstGeom prst="rect">
            <a:avLst/>
          </a:prstGeom>
        </p:spPr>
        <p:txBody>
          <a:bodyPr spcFirstLastPara="1" wrap="square" lIns="91425" tIns="91425" rIns="91425" bIns="91425" anchor="t" anchorCtr="0">
            <a:noAutofit/>
          </a:bodyPr>
          <a:lstStyle/>
          <a:p>
            <a:pPr>
              <a:lnSpc>
                <a:spcPct val="150000"/>
              </a:lnSpc>
              <a:spcBef>
                <a:spcPts val="0"/>
              </a:spcBef>
            </a:pPr>
            <a:r>
              <a:rPr lang="en-IN" sz="2400" dirty="0">
                <a:effectLst/>
                <a:latin typeface="Century Schoolbook" panose="02040604050505020304" pitchFamily="18" charset="0"/>
                <a:ea typeface="Calibri" panose="020F0502020204030204" pitchFamily="34" charset="0"/>
                <a:cs typeface="Times New Roman" panose="02020603050405020304" pitchFamily="18" charset="0"/>
              </a:rPr>
              <a:t>This web application involves all the features of the latest Food order websites</a:t>
            </a:r>
          </a:p>
          <a:p>
            <a:pPr>
              <a:lnSpc>
                <a:spcPct val="150000"/>
              </a:lnSpc>
              <a:spcBef>
                <a:spcPts val="0"/>
              </a:spcBef>
            </a:pPr>
            <a:r>
              <a:rPr lang="en-IN" sz="2000" dirty="0">
                <a:effectLst/>
                <a:latin typeface="Century Schoolbook" panose="02040604050505020304" pitchFamily="18" charset="0"/>
                <a:ea typeface="Calibri" panose="020F0502020204030204" pitchFamily="34" charset="0"/>
                <a:cs typeface="Times New Roman" panose="02020603050405020304" pitchFamily="18" charset="0"/>
              </a:rPr>
              <a:t>This website divided into two modules</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0">
              <a:spcAft>
                <a:spcPts val="800"/>
              </a:spcAft>
              <a:buNone/>
            </a:pPr>
            <a:r>
              <a:rPr lang="en-IN" sz="2000" dirty="0">
                <a:effectLst/>
                <a:latin typeface="Century Schoolbook" panose="02040604050505020304" pitchFamily="18" charset="0"/>
                <a:ea typeface="Calibri" panose="020F0502020204030204" pitchFamily="34" charset="0"/>
                <a:cs typeface="Times New Roman" panose="02020603050405020304" pitchFamily="18" charset="0"/>
              </a:rPr>
              <a:t>1.Client side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0">
              <a:spcAft>
                <a:spcPts val="800"/>
              </a:spcAft>
              <a:buNone/>
            </a:pPr>
            <a:r>
              <a:rPr lang="en-IN" sz="2000" dirty="0">
                <a:effectLst/>
                <a:latin typeface="Century Schoolbook" panose="02040604050505020304" pitchFamily="18" charset="0"/>
                <a:ea typeface="Calibri" panose="020F0502020204030204" pitchFamily="34" charset="0"/>
                <a:cs typeface="Times New Roman" panose="02020603050405020304" pitchFamily="18" charset="0"/>
              </a:rPr>
              <a:t>2.Admin side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0"/>
              </a:spcBef>
            </a:pPr>
            <a:endParaRPr lang="en-IN" sz="2400" dirty="0">
              <a:effectLst/>
              <a:latin typeface="Century Schoolbook" panose="02040604050505020304" pitchFamily="18" charset="0"/>
              <a:ea typeface="Calibri" panose="020F0502020204030204" pitchFamily="34" charset="0"/>
              <a:cs typeface="Times New Roman" panose="02020603050405020304" pitchFamily="18" charset="0"/>
            </a:endParaRPr>
          </a:p>
          <a:p>
            <a:pPr marL="457200" lvl="0" indent="-406400" algn="l" rtl="0">
              <a:spcBef>
                <a:spcPts val="0"/>
              </a:spcBef>
              <a:spcAft>
                <a:spcPts val="0"/>
              </a:spcAft>
              <a:buSzPts val="2800"/>
              <a:buChar char="▪"/>
            </a:pPr>
            <a:endParaRPr lang="en-IN" sz="2400" dirty="0">
              <a:effectLst/>
              <a:latin typeface="Century Schoolbook" panose="02040604050505020304" pitchFamily="18" charset="0"/>
              <a:ea typeface="Calibri" panose="020F0502020204030204" pitchFamily="34" charset="0"/>
              <a:cs typeface="Times New Roman" panose="02020603050405020304" pitchFamily="18" charset="0"/>
            </a:endParaRPr>
          </a:p>
        </p:txBody>
      </p:sp>
      <p:sp>
        <p:nvSpPr>
          <p:cNvPr id="165" name="Google Shape;165;p1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2" name="Google Shape;993;p48">
            <a:extLst>
              <a:ext uri="{FF2B5EF4-FFF2-40B4-BE49-F238E27FC236}">
                <a16:creationId xmlns:a16="http://schemas.microsoft.com/office/drawing/2014/main" id="{9C7112CA-1986-AE20-1604-BE7DE01E8A26}"/>
              </a:ext>
            </a:extLst>
          </p:cNvPr>
          <p:cNvGrpSpPr/>
          <p:nvPr/>
        </p:nvGrpSpPr>
        <p:grpSpPr>
          <a:xfrm>
            <a:off x="456324" y="896607"/>
            <a:ext cx="356500" cy="296935"/>
            <a:chOff x="3236425" y="5001950"/>
            <a:chExt cx="499300" cy="415875"/>
          </a:xfrm>
        </p:grpSpPr>
        <p:sp>
          <p:nvSpPr>
            <p:cNvPr id="3" name="Google Shape;994;p48">
              <a:extLst>
                <a:ext uri="{FF2B5EF4-FFF2-40B4-BE49-F238E27FC236}">
                  <a16:creationId xmlns:a16="http://schemas.microsoft.com/office/drawing/2014/main" id="{053A9D0E-A5D4-4C5B-1B48-91829CD02686}"/>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5;p48">
              <a:extLst>
                <a:ext uri="{FF2B5EF4-FFF2-40B4-BE49-F238E27FC236}">
                  <a16:creationId xmlns:a16="http://schemas.microsoft.com/office/drawing/2014/main" id="{A8F87D64-D01D-5610-6B0C-8213551705E1}"/>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6;p48">
              <a:extLst>
                <a:ext uri="{FF2B5EF4-FFF2-40B4-BE49-F238E27FC236}">
                  <a16:creationId xmlns:a16="http://schemas.microsoft.com/office/drawing/2014/main" id="{16634E83-33D7-1322-D9D8-0223F701686F}"/>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7;p48">
              <a:extLst>
                <a:ext uri="{FF2B5EF4-FFF2-40B4-BE49-F238E27FC236}">
                  <a16:creationId xmlns:a16="http://schemas.microsoft.com/office/drawing/2014/main" id="{16B33E26-77DA-12A2-67FB-E43D13961E98}"/>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8;p48">
              <a:extLst>
                <a:ext uri="{FF2B5EF4-FFF2-40B4-BE49-F238E27FC236}">
                  <a16:creationId xmlns:a16="http://schemas.microsoft.com/office/drawing/2014/main" id="{9811336C-5513-C959-C093-017D30806C3F}"/>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9;p48">
              <a:extLst>
                <a:ext uri="{FF2B5EF4-FFF2-40B4-BE49-F238E27FC236}">
                  <a16:creationId xmlns:a16="http://schemas.microsoft.com/office/drawing/2014/main" id="{F3F9FECE-E4BC-BBEE-B0C8-781DF4C86BAD}"/>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5"/>
          <p:cNvSpPr txBox="1">
            <a:spLocks noGrp="1"/>
          </p:cNvSpPr>
          <p:nvPr>
            <p:ph type="subTitle" idx="4294967295"/>
          </p:nvPr>
        </p:nvSpPr>
        <p:spPr>
          <a:xfrm>
            <a:off x="685800" y="505225"/>
            <a:ext cx="7884600" cy="38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 sz="1800" b="1" dirty="0">
              <a:solidFill>
                <a:schemeClr val="lt1"/>
              </a:solidFill>
              <a:latin typeface="Roboto Slab"/>
              <a:ea typeface="Roboto Slab"/>
              <a:cs typeface="Roboto Slab"/>
              <a:sym typeface="Roboto Slab"/>
            </a:endParaRPr>
          </a:p>
          <a:p>
            <a:pPr marL="0" lvl="0" indent="0" algn="l" rtl="0">
              <a:spcBef>
                <a:spcPts val="0"/>
              </a:spcBef>
              <a:spcAft>
                <a:spcPts val="0"/>
              </a:spcAft>
              <a:buClr>
                <a:schemeClr val="dk1"/>
              </a:buClr>
              <a:buSzPts val="1100"/>
              <a:buFont typeface="Arial"/>
              <a:buNone/>
            </a:pPr>
            <a:endParaRPr lang="en" sz="1800" b="1" dirty="0">
              <a:solidFill>
                <a:schemeClr val="lt1"/>
              </a:solidFill>
              <a:latin typeface="Roboto Slab"/>
              <a:ea typeface="Roboto Slab"/>
              <a:cs typeface="Roboto Slab"/>
              <a:sym typeface="Roboto Slab"/>
            </a:endParaRPr>
          </a:p>
          <a:p>
            <a:pPr marL="0" lvl="0" indent="0" algn="l" rtl="0">
              <a:spcBef>
                <a:spcPts val="0"/>
              </a:spcBef>
              <a:spcAft>
                <a:spcPts val="0"/>
              </a:spcAft>
              <a:buClr>
                <a:schemeClr val="dk1"/>
              </a:buClr>
              <a:buSzPts val="1100"/>
              <a:buFont typeface="Arial"/>
              <a:buNone/>
            </a:pPr>
            <a:r>
              <a:rPr lang="en" sz="1800" b="1" dirty="0">
                <a:solidFill>
                  <a:schemeClr val="lt1"/>
                </a:solidFill>
                <a:latin typeface="Roboto Slab"/>
                <a:ea typeface="Roboto Slab"/>
                <a:cs typeface="Roboto Slab"/>
                <a:sym typeface="Roboto Slab"/>
              </a:rPr>
              <a:t>THANKS!</a:t>
            </a:r>
            <a:endParaRPr sz="3600" b="1" dirty="0">
              <a:solidFill>
                <a:srgbClr val="FFFFFF"/>
              </a:solidFill>
            </a:endParaRPr>
          </a:p>
          <a:p>
            <a:pPr marL="0" lvl="0" indent="0" algn="l" rtl="0">
              <a:spcBef>
                <a:spcPts val="600"/>
              </a:spcBef>
              <a:spcAft>
                <a:spcPts val="0"/>
              </a:spcAft>
              <a:buNone/>
            </a:pPr>
            <a:r>
              <a:rPr lang="en" sz="3600" b="1" dirty="0">
                <a:solidFill>
                  <a:srgbClr val="FFFFFF"/>
                </a:solidFill>
              </a:rPr>
              <a:t>Any questions?</a:t>
            </a:r>
            <a:endParaRPr sz="3600" b="1" dirty="0">
              <a:solidFill>
                <a:srgbClr val="FFFFFF"/>
              </a:solidFill>
            </a:endParaRPr>
          </a:p>
          <a:p>
            <a:pPr marL="0" lvl="0" indent="0" algn="l" rtl="0">
              <a:spcBef>
                <a:spcPts val="600"/>
              </a:spcBef>
              <a:spcAft>
                <a:spcPts val="0"/>
              </a:spcAft>
              <a:buClr>
                <a:schemeClr val="dk1"/>
              </a:buClr>
              <a:buSzPts val="1100"/>
              <a:buFont typeface="Arial"/>
              <a:buNone/>
            </a:pPr>
            <a:endParaRPr sz="2400" dirty="0">
              <a:solidFill>
                <a:srgbClr val="FFFFFF"/>
              </a:solidFill>
            </a:endParaRPr>
          </a:p>
          <a:p>
            <a:pPr marL="0" lvl="0" indent="0" algn="l" rtl="0">
              <a:spcBef>
                <a:spcPts val="600"/>
              </a:spcBef>
              <a:spcAft>
                <a:spcPts val="0"/>
              </a:spcAft>
              <a:buClr>
                <a:schemeClr val="dk1"/>
              </a:buClr>
              <a:buSzPts val="1100"/>
              <a:buFont typeface="Arial"/>
              <a:buNone/>
            </a:pPr>
            <a:r>
              <a:rPr lang="en" sz="2400" dirty="0">
                <a:solidFill>
                  <a:srgbClr val="FFFFFF"/>
                </a:solidFill>
              </a:rPr>
              <a:t>You can find me at nevilmistry26@gmail.com</a:t>
            </a:r>
            <a:endParaRPr sz="2400" b="1" dirty="0">
              <a:solidFill>
                <a:srgbClr val="FFFFFF"/>
              </a:solidFill>
            </a:endParaRPr>
          </a:p>
        </p:txBody>
      </p:sp>
      <p:sp>
        <p:nvSpPr>
          <p:cNvPr id="405" name="Google Shape;405;p3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T</a:t>
            </a:r>
            <a:r>
              <a:rPr lang="en" dirty="0"/>
              <a:t>echnology used	</a:t>
            </a:r>
            <a:endParaRPr dirty="0"/>
          </a:p>
        </p:txBody>
      </p:sp>
      <p:sp>
        <p:nvSpPr>
          <p:cNvPr id="143" name="Google Shape;143;p16"/>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technology</a:t>
            </a:r>
            <a:endParaRPr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1</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76520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a:t>
            </a:r>
            <a:r>
              <a:rPr lang="en" dirty="0"/>
              <a:t>echnology used	</a:t>
            </a:r>
            <a:endParaRPr dirty="0"/>
          </a:p>
        </p:txBody>
      </p:sp>
      <p:sp>
        <p:nvSpPr>
          <p:cNvPr id="157" name="Google Shape;157;p18"/>
          <p:cNvSpPr txBox="1">
            <a:spLocks noGrp="1"/>
          </p:cNvSpPr>
          <p:nvPr>
            <p:ph type="body" idx="1"/>
          </p:nvPr>
        </p:nvSpPr>
        <p:spPr>
          <a:xfrm>
            <a:off x="1146025" y="1767275"/>
            <a:ext cx="7540800" cy="3158700"/>
          </a:xfrm>
          <a:prstGeom prst="rect">
            <a:avLst/>
          </a:prstGeom>
        </p:spPr>
        <p:txBody>
          <a:bodyPr spcFirstLastPara="1" wrap="square" lIns="91425" tIns="91425" rIns="91425" bIns="91425" anchor="t" anchorCtr="0">
            <a:noAutofit/>
          </a:bodyPr>
          <a:lstStyle/>
          <a:p>
            <a:pPr marL="0" lvl="0" indent="0">
              <a:lnSpc>
                <a:spcPct val="107000"/>
              </a:lnSpc>
              <a:buClr>
                <a:srgbClr val="000000"/>
              </a:buClr>
              <a:buNone/>
            </a:pPr>
            <a:r>
              <a:rPr lang="en-US" sz="2400" dirty="0">
                <a:effectLst/>
                <a:latin typeface="Century Schoolbook" panose="02040604050505020304" pitchFamily="18" charset="0"/>
                <a:ea typeface="Calibri" panose="020F0502020204030204" pitchFamily="34" charset="0"/>
                <a:cs typeface="Calibri" panose="020F0502020204030204" pitchFamily="34" charset="0"/>
              </a:rPr>
              <a:t>Frontend</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entury Schoolbook" panose="02040604050505020304" pitchFamily="18" charset="0"/>
                <a:ea typeface="Calibri" panose="020F0502020204030204" pitchFamily="34" charset="0"/>
                <a:cs typeface="Calibri" panose="020F0502020204030204" pitchFamily="34" charset="0"/>
              </a:rPr>
              <a:t>React JS (Frontend library)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err="1">
                <a:effectLst/>
                <a:latin typeface="Century Schoolbook" panose="02040604050505020304" pitchFamily="18" charset="0"/>
                <a:ea typeface="Calibri" panose="020F0502020204030204" pitchFamily="34" charset="0"/>
                <a:cs typeface="Calibri" panose="020F0502020204030204" pitchFamily="34" charset="0"/>
              </a:rPr>
              <a:t>Css</a:t>
            </a:r>
            <a:r>
              <a:rPr lang="en-US" sz="1800" dirty="0">
                <a:effectLst/>
                <a:latin typeface="Century Schoolbook" panose="02040604050505020304" pitchFamily="18" charset="0"/>
                <a:ea typeface="Calibri" panose="020F0502020204030204" pitchFamily="34" charset="0"/>
                <a:cs typeface="Calibri" panose="020F0502020204030204" pitchFamily="34" charset="0"/>
              </a:rPr>
              <a:t> (Style the webpages)</a:t>
            </a:r>
          </a:p>
          <a:p>
            <a:pPr marL="0" lvl="0" indent="0">
              <a:lnSpc>
                <a:spcPct val="107000"/>
              </a:lnSpc>
              <a:spcAft>
                <a:spcPts val="800"/>
              </a:spcAft>
              <a:buNone/>
            </a:pPr>
            <a:r>
              <a:rPr lang="en-US" sz="2400" dirty="0">
                <a:latin typeface="Century Schoolbook" panose="02040604050505020304" pitchFamily="18" charset="0"/>
                <a:ea typeface="Calibri" panose="020F0502020204030204" pitchFamily="34" charset="0"/>
                <a:cs typeface="Calibri" panose="020F0502020204030204" pitchFamily="34" charset="0"/>
              </a:rPr>
              <a:t>Backend</a:t>
            </a:r>
            <a:endParaRPr lang="en-US" sz="2400" dirty="0">
              <a:effectLst/>
              <a:latin typeface="Century Schoolbook" panose="02040604050505020304" pitchFamily="18" charset="0"/>
              <a:ea typeface="Calibri" panose="020F0502020204030204" pitchFamily="34" charset="0"/>
              <a:cs typeface="Calibri" panose="020F0502020204030204" pitchFamily="34" charset="0"/>
            </a:endParaRPr>
          </a:p>
          <a:p>
            <a:pPr marL="342900" lvl="0" indent="-342900">
              <a:lnSpc>
                <a:spcPct val="150000"/>
              </a:lnSpc>
              <a:buFont typeface="Symbol" panose="05050102010706020507" pitchFamily="18" charset="2"/>
              <a:buChar char=""/>
            </a:pPr>
            <a:r>
              <a:rPr lang="en-US" sz="1600" dirty="0">
                <a:effectLst/>
                <a:latin typeface="Century Schoolbook" panose="02040604050505020304" pitchFamily="18" charset="0"/>
                <a:ea typeface="Calibri" panose="020F0502020204030204" pitchFamily="34" charset="0"/>
                <a:cs typeface="Calibri" panose="020F0502020204030204" pitchFamily="34" charset="0"/>
              </a:rPr>
              <a:t>Express (Backend Framework)</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US" sz="1600" dirty="0">
                <a:effectLst/>
                <a:latin typeface="Century Schoolbook" panose="02040604050505020304" pitchFamily="18" charset="0"/>
                <a:ea typeface="Calibri" panose="020F0502020204030204" pitchFamily="34" charset="0"/>
                <a:cs typeface="Calibri" panose="020F0502020204030204" pitchFamily="34" charset="0"/>
              </a:rPr>
              <a:t>Node JS </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50800" indent="0">
              <a:spcBef>
                <a:spcPts val="0"/>
              </a:spcBef>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50800" lvl="0" indent="0" algn="l" rtl="0">
              <a:spcBef>
                <a:spcPts val="0"/>
              </a:spcBef>
              <a:spcAft>
                <a:spcPts val="0"/>
              </a:spcAft>
              <a:buSzPts val="2800"/>
              <a:buNone/>
            </a:pPr>
            <a:endParaRPr dirty="0"/>
          </a:p>
        </p:txBody>
      </p:sp>
      <p:sp>
        <p:nvSpPr>
          <p:cNvPr id="165" name="Google Shape;165;p1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2" name="Google Shape;993;p48">
            <a:extLst>
              <a:ext uri="{FF2B5EF4-FFF2-40B4-BE49-F238E27FC236}">
                <a16:creationId xmlns:a16="http://schemas.microsoft.com/office/drawing/2014/main" id="{A70C24A6-3F06-F8B9-99D9-E8A57FA65B8B}"/>
              </a:ext>
            </a:extLst>
          </p:cNvPr>
          <p:cNvGrpSpPr/>
          <p:nvPr/>
        </p:nvGrpSpPr>
        <p:grpSpPr>
          <a:xfrm>
            <a:off x="433518" y="896607"/>
            <a:ext cx="356500" cy="296935"/>
            <a:chOff x="3236425" y="5001950"/>
            <a:chExt cx="499300" cy="415875"/>
          </a:xfrm>
        </p:grpSpPr>
        <p:sp>
          <p:nvSpPr>
            <p:cNvPr id="3" name="Google Shape;994;p48">
              <a:extLst>
                <a:ext uri="{FF2B5EF4-FFF2-40B4-BE49-F238E27FC236}">
                  <a16:creationId xmlns:a16="http://schemas.microsoft.com/office/drawing/2014/main" id="{E908B8B5-272B-AA68-35D3-E4B2DE1CD5ED}"/>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5;p48">
              <a:extLst>
                <a:ext uri="{FF2B5EF4-FFF2-40B4-BE49-F238E27FC236}">
                  <a16:creationId xmlns:a16="http://schemas.microsoft.com/office/drawing/2014/main" id="{94517DC6-58AF-506B-E3BE-8D0674ABF6C6}"/>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6;p48">
              <a:extLst>
                <a:ext uri="{FF2B5EF4-FFF2-40B4-BE49-F238E27FC236}">
                  <a16:creationId xmlns:a16="http://schemas.microsoft.com/office/drawing/2014/main" id="{4D339753-DA17-0485-E62D-53299876A175}"/>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7;p48">
              <a:extLst>
                <a:ext uri="{FF2B5EF4-FFF2-40B4-BE49-F238E27FC236}">
                  <a16:creationId xmlns:a16="http://schemas.microsoft.com/office/drawing/2014/main" id="{88693CCB-928D-2A64-A824-86E11F31C680}"/>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8;p48">
              <a:extLst>
                <a:ext uri="{FF2B5EF4-FFF2-40B4-BE49-F238E27FC236}">
                  <a16:creationId xmlns:a16="http://schemas.microsoft.com/office/drawing/2014/main" id="{B71A27A5-8001-9C42-D188-D18B0100A192}"/>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9;p48">
              <a:extLst>
                <a:ext uri="{FF2B5EF4-FFF2-40B4-BE49-F238E27FC236}">
                  <a16:creationId xmlns:a16="http://schemas.microsoft.com/office/drawing/2014/main" id="{70407CBC-52B0-76C5-89C6-9CA0E2CED9FA}"/>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9670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a:t>
            </a:r>
            <a:r>
              <a:rPr lang="en" dirty="0"/>
              <a:t>echnology used	</a:t>
            </a:r>
            <a:endParaRPr dirty="0"/>
          </a:p>
        </p:txBody>
      </p:sp>
      <p:sp>
        <p:nvSpPr>
          <p:cNvPr id="157" name="Google Shape;157;p18"/>
          <p:cNvSpPr txBox="1">
            <a:spLocks noGrp="1"/>
          </p:cNvSpPr>
          <p:nvPr>
            <p:ph type="body" idx="1"/>
          </p:nvPr>
        </p:nvSpPr>
        <p:spPr>
          <a:xfrm>
            <a:off x="1146025" y="1767275"/>
            <a:ext cx="7540800" cy="3158700"/>
          </a:xfrm>
          <a:prstGeom prst="rect">
            <a:avLst/>
          </a:prstGeom>
        </p:spPr>
        <p:txBody>
          <a:bodyPr spcFirstLastPara="1" wrap="square" lIns="91425" tIns="91425" rIns="91425" bIns="91425" anchor="t" anchorCtr="0">
            <a:noAutofit/>
          </a:bodyPr>
          <a:lstStyle/>
          <a:p>
            <a:pPr marL="0" lvl="0" indent="0">
              <a:lnSpc>
                <a:spcPct val="107000"/>
              </a:lnSpc>
              <a:buClr>
                <a:srgbClr val="000000"/>
              </a:buClr>
              <a:buNone/>
            </a:pPr>
            <a:r>
              <a:rPr lang="en-US" sz="2400" dirty="0">
                <a:effectLst/>
                <a:latin typeface="Century Schoolbook" panose="02040604050505020304" pitchFamily="18" charset="0"/>
                <a:ea typeface="Calibri" panose="020F0502020204030204" pitchFamily="34" charset="0"/>
                <a:cs typeface="Calibri" panose="020F0502020204030204" pitchFamily="34" charset="0"/>
              </a:rPr>
              <a:t>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entury Schoolbook" panose="02040604050505020304" pitchFamily="18" charset="0"/>
                <a:ea typeface="Calibri" panose="020F0502020204030204" pitchFamily="34" charset="0"/>
                <a:cs typeface="Calibri" panose="020F0502020204030204" pitchFamily="34" charset="0"/>
              </a:rPr>
              <a:t>Mongo </a:t>
            </a:r>
            <a:r>
              <a:rPr lang="en-US" sz="1800" dirty="0" err="1">
                <a:effectLst/>
                <a:latin typeface="Century Schoolbook" panose="02040604050505020304" pitchFamily="18" charset="0"/>
                <a:ea typeface="Calibri" panose="020F0502020204030204" pitchFamily="34" charset="0"/>
                <a:cs typeface="Calibri" panose="020F0502020204030204" pitchFamily="34" charset="0"/>
              </a:rPr>
              <a:t>db</a:t>
            </a:r>
            <a:endParaRPr lang="en-US" sz="1800" dirty="0">
              <a:effectLst/>
              <a:latin typeface="Century Schoolbook" panose="02040604050505020304" pitchFamily="18" charset="0"/>
              <a:ea typeface="Calibri" panose="020F0502020204030204" pitchFamily="34" charset="0"/>
              <a:cs typeface="Calibri" panose="020F0502020204030204" pitchFamily="34" charset="0"/>
            </a:endParaRPr>
          </a:p>
          <a:p>
            <a:pPr marL="0" indent="0">
              <a:lnSpc>
                <a:spcPct val="107000"/>
              </a:lnSpc>
              <a:spcAft>
                <a:spcPts val="800"/>
              </a:spcAft>
              <a:buNone/>
            </a:pPr>
            <a:r>
              <a:rPr lang="en-US" sz="2400" dirty="0">
                <a:effectLst/>
                <a:latin typeface="Century Schoolbook" panose="02040604050505020304" pitchFamily="18" charset="0"/>
                <a:ea typeface="Calibri" panose="020F0502020204030204" pitchFamily="34" charset="0"/>
                <a:cs typeface="Calibri" panose="020F0502020204030204" pitchFamily="34" charset="0"/>
              </a:rPr>
              <a:t>Other Tools</a:t>
            </a:r>
          </a:p>
          <a:p>
            <a:pPr marL="342900" lvl="0" indent="-342900">
              <a:buFont typeface="Symbol" panose="05050102010706020507" pitchFamily="18" charset="2"/>
              <a:buChar char=""/>
            </a:pPr>
            <a:r>
              <a:rPr lang="en-US" sz="1600" dirty="0">
                <a:effectLst/>
                <a:latin typeface="Century Schoolbook" panose="02040604050505020304" pitchFamily="18" charset="0"/>
                <a:ea typeface="Calibri" panose="020F0502020204030204" pitchFamily="34" charset="0"/>
                <a:cs typeface="Calibri" panose="020F0502020204030204" pitchFamily="34" charset="0"/>
              </a:rPr>
              <a:t>Mongoose</a:t>
            </a:r>
          </a:p>
          <a:p>
            <a:pPr marL="342900" lvl="0" indent="-342900">
              <a:buFont typeface="Symbol" panose="05050102010706020507" pitchFamily="18" charset="2"/>
              <a:buChar char=""/>
            </a:pPr>
            <a:r>
              <a:rPr lang="en-US" sz="1600" dirty="0">
                <a:latin typeface="Century Schoolbook" panose="02040604050505020304" pitchFamily="18" charset="0"/>
                <a:ea typeface="Calibri" panose="020F0502020204030204" pitchFamily="34" charset="0"/>
                <a:cs typeface="Calibri" panose="020F0502020204030204" pitchFamily="34" charset="0"/>
              </a:rPr>
              <a:t>Redux</a:t>
            </a:r>
          </a:p>
          <a:p>
            <a:pPr marL="342900" indent="-342900">
              <a:buFont typeface="Symbol" panose="05050102010706020507" pitchFamily="18" charset="2"/>
              <a:buChar char=""/>
            </a:pPr>
            <a:r>
              <a:rPr lang="en-US" sz="1800" dirty="0">
                <a:effectLst/>
                <a:latin typeface="Century Schoolbook" panose="02040604050505020304" pitchFamily="18" charset="0"/>
                <a:ea typeface="Calibri" panose="020F0502020204030204" pitchFamily="34" charset="0"/>
                <a:cs typeface="Calibri" panose="020F0502020204030204" pitchFamily="34" charset="0"/>
              </a:rPr>
              <a:t>Morgan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US" sz="1800" dirty="0">
                <a:effectLst/>
                <a:latin typeface="Century Schoolbook" panose="02040604050505020304" pitchFamily="18" charset="0"/>
                <a:ea typeface="Calibri" panose="020F0502020204030204" pitchFamily="34" charset="0"/>
                <a:cs typeface="Calibri" panose="020F0502020204030204" pitchFamily="34" charset="0"/>
              </a:rPr>
              <a:t>Concurrently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50000"/>
              </a:lnSpc>
              <a:buNone/>
            </a:pPr>
            <a:endParaRPr lang="en-US" sz="1600" dirty="0">
              <a:effectLst/>
              <a:latin typeface="Century Schoolbook" panose="02040604050505020304" pitchFamily="18" charset="0"/>
              <a:ea typeface="Calibri" panose="020F0502020204030204" pitchFamily="34" charset="0"/>
              <a:cs typeface="Calibri" panose="020F0502020204030204" pitchFamily="34" charset="0"/>
            </a:endParaRPr>
          </a:p>
          <a:p>
            <a:pPr marL="342900" lvl="0" indent="-342900">
              <a:lnSpc>
                <a:spcPct val="150000"/>
              </a:lnSpc>
              <a:buFont typeface="Symbol" panose="05050102010706020507" pitchFamily="18" charset="2"/>
              <a:buChar char=""/>
            </a:pPr>
            <a:endParaRPr lang="en-US" sz="1600" dirty="0">
              <a:effectLst/>
              <a:latin typeface="Century Schoolbook" panose="02040604050505020304" pitchFamily="18" charset="0"/>
              <a:ea typeface="Calibri" panose="020F0502020204030204" pitchFamily="34" charset="0"/>
              <a:cs typeface="Calibri" panose="020F0502020204030204" pitchFamily="34" charset="0"/>
            </a:endParaRPr>
          </a:p>
          <a:p>
            <a:pPr marL="342900" lvl="0" indent="-342900">
              <a:lnSpc>
                <a:spcPct val="150000"/>
              </a:lnSpc>
              <a:buFont typeface="Symbol" panose="05050102010706020507" pitchFamily="18" charset="2"/>
              <a:buChar char=""/>
            </a:pP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50000"/>
              </a:lnSpc>
              <a:buNone/>
            </a:pP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50800" indent="0">
              <a:spcBef>
                <a:spcPts val="0"/>
              </a:spcBef>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50800" lvl="0" indent="0" algn="l" rtl="0">
              <a:spcBef>
                <a:spcPts val="0"/>
              </a:spcBef>
              <a:spcAft>
                <a:spcPts val="0"/>
              </a:spcAft>
              <a:buSzPts val="2800"/>
              <a:buNone/>
            </a:pPr>
            <a:endParaRPr dirty="0"/>
          </a:p>
        </p:txBody>
      </p:sp>
      <p:sp>
        <p:nvSpPr>
          <p:cNvPr id="165" name="Google Shape;165;p1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2" name="Google Shape;993;p48">
            <a:extLst>
              <a:ext uri="{FF2B5EF4-FFF2-40B4-BE49-F238E27FC236}">
                <a16:creationId xmlns:a16="http://schemas.microsoft.com/office/drawing/2014/main" id="{00F56301-ABA7-A036-0F25-A2C974B85D8A}"/>
              </a:ext>
            </a:extLst>
          </p:cNvPr>
          <p:cNvGrpSpPr/>
          <p:nvPr/>
        </p:nvGrpSpPr>
        <p:grpSpPr>
          <a:xfrm>
            <a:off x="401244" y="896607"/>
            <a:ext cx="356500" cy="296935"/>
            <a:chOff x="3236425" y="5001950"/>
            <a:chExt cx="499300" cy="415875"/>
          </a:xfrm>
        </p:grpSpPr>
        <p:sp>
          <p:nvSpPr>
            <p:cNvPr id="3" name="Google Shape;994;p48">
              <a:extLst>
                <a:ext uri="{FF2B5EF4-FFF2-40B4-BE49-F238E27FC236}">
                  <a16:creationId xmlns:a16="http://schemas.microsoft.com/office/drawing/2014/main" id="{5CC6B0DA-9B68-948B-9AB7-BCDCDD9E0791}"/>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5;p48">
              <a:extLst>
                <a:ext uri="{FF2B5EF4-FFF2-40B4-BE49-F238E27FC236}">
                  <a16:creationId xmlns:a16="http://schemas.microsoft.com/office/drawing/2014/main" id="{404EEE0D-A48F-E283-405E-12644B8D85A2}"/>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6;p48">
              <a:extLst>
                <a:ext uri="{FF2B5EF4-FFF2-40B4-BE49-F238E27FC236}">
                  <a16:creationId xmlns:a16="http://schemas.microsoft.com/office/drawing/2014/main" id="{379E50CB-0437-00ED-615F-1F94FDB87DA1}"/>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7;p48">
              <a:extLst>
                <a:ext uri="{FF2B5EF4-FFF2-40B4-BE49-F238E27FC236}">
                  <a16:creationId xmlns:a16="http://schemas.microsoft.com/office/drawing/2014/main" id="{50D1C1CA-D0C4-DB03-AE5B-5004D469C9AA}"/>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8;p48">
              <a:extLst>
                <a:ext uri="{FF2B5EF4-FFF2-40B4-BE49-F238E27FC236}">
                  <a16:creationId xmlns:a16="http://schemas.microsoft.com/office/drawing/2014/main" id="{7C8093DE-E468-7BB6-1C44-5A702A675B47}"/>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9;p48">
              <a:extLst>
                <a:ext uri="{FF2B5EF4-FFF2-40B4-BE49-F238E27FC236}">
                  <a16:creationId xmlns:a16="http://schemas.microsoft.com/office/drawing/2014/main" id="{AF8E0C04-47F4-C148-86C5-B93D47C0C556}"/>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868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143" name="Google Shape;143;p16"/>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objective</a:t>
            </a:r>
            <a:endParaRPr dirty="0"/>
          </a:p>
        </p:txBody>
      </p:sp>
      <p:sp>
        <p:nvSpPr>
          <p:cNvPr id="144" name="Google Shape;144;p1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dirty="0">
                <a:solidFill>
                  <a:schemeClr val="accent2"/>
                </a:solidFill>
                <a:latin typeface="Roboto Slab"/>
                <a:ea typeface="Roboto Slab"/>
                <a:cs typeface="Roboto Slab"/>
                <a:sym typeface="Roboto Slab"/>
              </a:rPr>
              <a:t>2</a:t>
            </a:r>
            <a:endParaRPr sz="20000" dirty="0">
              <a:solidFill>
                <a:schemeClr val="accent2"/>
              </a:solidFill>
              <a:latin typeface="Roboto Slab"/>
              <a:ea typeface="Roboto Slab"/>
              <a:cs typeface="Roboto Slab"/>
              <a:sym typeface="Roboto Slab"/>
            </a:endParaRPr>
          </a:p>
        </p:txBody>
      </p:sp>
      <p:sp>
        <p:nvSpPr>
          <p:cNvPr id="145" name="Google Shape;145;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Objective</a:t>
            </a:r>
            <a:r>
              <a:rPr lang="en" dirty="0"/>
              <a:t>	</a:t>
            </a:r>
            <a:endParaRPr dirty="0"/>
          </a:p>
        </p:txBody>
      </p:sp>
      <p:sp>
        <p:nvSpPr>
          <p:cNvPr id="157" name="Google Shape;157;p18"/>
          <p:cNvSpPr txBox="1">
            <a:spLocks noGrp="1"/>
          </p:cNvSpPr>
          <p:nvPr>
            <p:ph type="body" idx="1"/>
          </p:nvPr>
        </p:nvSpPr>
        <p:spPr>
          <a:xfrm>
            <a:off x="1146025" y="1767275"/>
            <a:ext cx="7540800" cy="3158700"/>
          </a:xfrm>
          <a:prstGeom prst="rect">
            <a:avLst/>
          </a:prstGeom>
        </p:spPr>
        <p:txBody>
          <a:bodyPr spcFirstLastPara="1" wrap="square" lIns="91425" tIns="91425" rIns="91425" bIns="91425" anchor="t" anchorCtr="0">
            <a:noAutofit/>
          </a:bodyPr>
          <a:lstStyle/>
          <a:p>
            <a:pPr>
              <a:spcBef>
                <a:spcPts val="0"/>
              </a:spcBef>
            </a:pPr>
            <a:r>
              <a:rPr lang="en-US" sz="1800" dirty="0">
                <a:effectLst/>
                <a:latin typeface="Century Schoolbook" panose="02040604050505020304" pitchFamily="18" charset="0"/>
                <a:ea typeface="Calibri" panose="020F0502020204030204" pitchFamily="34" charset="0"/>
                <a:cs typeface="Calibri" panose="020F0502020204030204" pitchFamily="34" charset="0"/>
              </a:rPr>
              <a:t>Objective is to provide the website to the hotel which unable to easy to order food from online for the users or customers.</a:t>
            </a:r>
          </a:p>
          <a:p>
            <a:pPr>
              <a:spcBef>
                <a:spcPts val="0"/>
              </a:spcBef>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800" dirty="0">
                <a:effectLst/>
                <a:latin typeface="Century Schoolbook" panose="02040604050505020304" pitchFamily="18" charset="0"/>
                <a:ea typeface="Calibri" panose="020F0502020204030204" pitchFamily="34" charset="0"/>
                <a:cs typeface="Calibri" panose="020F0502020204030204" pitchFamily="34" charset="0"/>
              </a:rPr>
              <a:t>This website is </a:t>
            </a:r>
            <a:r>
              <a:rPr lang="en-IN" sz="1800" dirty="0">
                <a:effectLst/>
                <a:latin typeface="Century Schoolbook" panose="02040604050505020304" pitchFamily="18" charset="0"/>
                <a:ea typeface="Calibri" panose="020F0502020204030204" pitchFamily="34" charset="0"/>
                <a:cs typeface="Times New Roman" panose="02020603050405020304" pitchFamily="18" charset="0"/>
              </a:rPr>
              <a:t>reduce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Century Schoolbook" panose="02040604050505020304" pitchFamily="18" charset="0"/>
                <a:ea typeface="Calibri" panose="020F0502020204030204" pitchFamily="34" charset="0"/>
                <a:cs typeface="Calibri" panose="020F0502020204030204" pitchFamily="34" charset="0"/>
              </a:rPr>
              <a:t>the manual operation and  maintain all records of order information on the database.</a:t>
            </a:r>
          </a:p>
          <a:p>
            <a:pPr>
              <a:spcBef>
                <a:spcPts val="0"/>
              </a:spcBef>
            </a:pPr>
            <a:endParaRPr lang="en-US" sz="1800" dirty="0">
              <a:latin typeface="Century Schoolbook" panose="02040604050505020304" pitchFamily="18" charset="0"/>
              <a:ea typeface="Calibri" panose="020F0502020204030204" pitchFamily="34" charset="0"/>
              <a:cs typeface="Calibri" panose="020F0502020204030204" pitchFamily="34" charset="0"/>
            </a:endParaRPr>
          </a:p>
          <a:p>
            <a:pPr>
              <a:spcBef>
                <a:spcPts val="0"/>
              </a:spcBef>
            </a:pPr>
            <a:r>
              <a:rPr lang="en-IN" sz="1800" dirty="0">
                <a:effectLst/>
                <a:latin typeface="Century Schoolbook" panose="02040604050505020304" pitchFamily="18" charset="0"/>
                <a:ea typeface="Calibri" panose="020F0502020204030204" pitchFamily="34" charset="0"/>
                <a:cs typeface="Times New Roman" panose="02020603050405020304" pitchFamily="18" charset="0"/>
              </a:rPr>
              <a:t>Main concept of this website is to maintain the orders reports and to maintain customer records and also generates the various reports for analysis for the admin.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06400" algn="l" rtl="0">
              <a:spcBef>
                <a:spcPts val="0"/>
              </a:spcBef>
              <a:spcAft>
                <a:spcPts val="0"/>
              </a:spcAft>
              <a:buSzPts val="2800"/>
              <a:buChar char="▪"/>
            </a:pPr>
            <a:endParaRPr lang="en-IN" sz="2400" dirty="0">
              <a:effectLst/>
              <a:latin typeface="Century Schoolbook" panose="02040604050505020304" pitchFamily="18" charset="0"/>
              <a:ea typeface="Calibri" panose="020F0502020204030204" pitchFamily="34" charset="0"/>
              <a:cs typeface="Times New Roman" panose="02020603050405020304" pitchFamily="18" charset="0"/>
            </a:endParaRPr>
          </a:p>
        </p:txBody>
      </p:sp>
      <p:sp>
        <p:nvSpPr>
          <p:cNvPr id="165" name="Google Shape;165;p1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2" name="Google Shape;993;p48">
            <a:extLst>
              <a:ext uri="{FF2B5EF4-FFF2-40B4-BE49-F238E27FC236}">
                <a16:creationId xmlns:a16="http://schemas.microsoft.com/office/drawing/2014/main" id="{82E60795-B5F3-BDAB-1280-0B66765AED3D}"/>
              </a:ext>
            </a:extLst>
          </p:cNvPr>
          <p:cNvGrpSpPr/>
          <p:nvPr/>
        </p:nvGrpSpPr>
        <p:grpSpPr>
          <a:xfrm>
            <a:off x="444275" y="896607"/>
            <a:ext cx="356500" cy="296935"/>
            <a:chOff x="3236425" y="5001950"/>
            <a:chExt cx="499300" cy="415875"/>
          </a:xfrm>
        </p:grpSpPr>
        <p:sp>
          <p:nvSpPr>
            <p:cNvPr id="3" name="Google Shape;994;p48">
              <a:extLst>
                <a:ext uri="{FF2B5EF4-FFF2-40B4-BE49-F238E27FC236}">
                  <a16:creationId xmlns:a16="http://schemas.microsoft.com/office/drawing/2014/main" id="{3A160BDA-5DC6-1D70-1488-15B31D3616A7}"/>
                </a:ext>
              </a:extLst>
            </p:cNvPr>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5;p48">
              <a:extLst>
                <a:ext uri="{FF2B5EF4-FFF2-40B4-BE49-F238E27FC236}">
                  <a16:creationId xmlns:a16="http://schemas.microsoft.com/office/drawing/2014/main" id="{2F2A9E29-7F9D-0828-744E-715C24B9CB82}"/>
                </a:ext>
              </a:extLst>
            </p:cNvPr>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6;p48">
              <a:extLst>
                <a:ext uri="{FF2B5EF4-FFF2-40B4-BE49-F238E27FC236}">
                  <a16:creationId xmlns:a16="http://schemas.microsoft.com/office/drawing/2014/main" id="{8FC7D466-6806-7502-1083-DD27818DBA29}"/>
                </a:ext>
              </a:extLst>
            </p:cNvPr>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7;p48">
              <a:extLst>
                <a:ext uri="{FF2B5EF4-FFF2-40B4-BE49-F238E27FC236}">
                  <a16:creationId xmlns:a16="http://schemas.microsoft.com/office/drawing/2014/main" id="{96218925-9B82-0B16-9774-09B07FFED848}"/>
                </a:ext>
              </a:extLst>
            </p:cNvPr>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8;p48">
              <a:extLst>
                <a:ext uri="{FF2B5EF4-FFF2-40B4-BE49-F238E27FC236}">
                  <a16:creationId xmlns:a16="http://schemas.microsoft.com/office/drawing/2014/main" id="{9FA10A75-AC2B-B957-C95B-60A30B04EACD}"/>
                </a:ext>
              </a:extLst>
            </p:cNvPr>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9;p48">
              <a:extLst>
                <a:ext uri="{FF2B5EF4-FFF2-40B4-BE49-F238E27FC236}">
                  <a16:creationId xmlns:a16="http://schemas.microsoft.com/office/drawing/2014/main" id="{8052501B-4878-B302-2575-2DB3C57BE5E1}"/>
                </a:ext>
              </a:extLst>
            </p:cNvPr>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0016734"/>
      </p:ext>
    </p:extLst>
  </p:cSld>
  <p:clrMapOvr>
    <a:masterClrMapping/>
  </p:clrMapOvr>
</p:sld>
</file>

<file path=ppt/theme/theme1.xml><?xml version="1.0" encoding="utf-8"?>
<a:theme xmlns:a="http://schemas.openxmlformats.org/drawingml/2006/main" name="Warwick template">
  <a:themeElements>
    <a:clrScheme name="Custom 347">
      <a:dk1>
        <a:srgbClr val="114454"/>
      </a:dk1>
      <a:lt1>
        <a:srgbClr val="FFFFFF"/>
      </a:lt1>
      <a:dk2>
        <a:srgbClr val="5F6C70"/>
      </a:dk2>
      <a:lt2>
        <a:srgbClr val="CED5D8"/>
      </a:lt2>
      <a:accent1>
        <a:srgbClr val="114454"/>
      </a:accent1>
      <a:accent2>
        <a:srgbClr val="18637B"/>
      </a:accent2>
      <a:accent3>
        <a:srgbClr val="309AAD"/>
      </a:accent3>
      <a:accent4>
        <a:srgbClr val="165751"/>
      </a:accent4>
      <a:accent5>
        <a:srgbClr val="3B8D61"/>
      </a:accent5>
      <a:accent6>
        <a:srgbClr val="94BF6E"/>
      </a:accent6>
      <a:hlink>
        <a:srgbClr val="114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711</Words>
  <Application>Microsoft Office PowerPoint</Application>
  <PresentationFormat>On-screen Show (16:9)</PresentationFormat>
  <Paragraphs>171</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Nixie One</vt:lpstr>
      <vt:lpstr>Symbol</vt:lpstr>
      <vt:lpstr>Century Schoolbook</vt:lpstr>
      <vt:lpstr>Roboto Slab</vt:lpstr>
      <vt:lpstr>Calibri</vt:lpstr>
      <vt:lpstr>Times New Roman</vt:lpstr>
      <vt:lpstr>Warwick template</vt:lpstr>
      <vt:lpstr>Food Order Website</vt:lpstr>
      <vt:lpstr>Hello!</vt:lpstr>
      <vt:lpstr>Introduction  </vt:lpstr>
      <vt:lpstr>Introduction </vt:lpstr>
      <vt:lpstr>Technology used </vt:lpstr>
      <vt:lpstr>Technology used </vt:lpstr>
      <vt:lpstr>Technology used </vt:lpstr>
      <vt:lpstr>Objective</vt:lpstr>
      <vt:lpstr>Objective </vt:lpstr>
      <vt:lpstr>System flow chart</vt:lpstr>
      <vt:lpstr>Admin flow chart</vt:lpstr>
      <vt:lpstr>Admin flow chart</vt:lpstr>
      <vt:lpstr>Client flow chart</vt:lpstr>
      <vt:lpstr>Client flow chart</vt:lpstr>
      <vt:lpstr>Dfd /Uml diagram</vt:lpstr>
      <vt:lpstr>0 Level for food order</vt:lpstr>
      <vt:lpstr>1st level  dfd for admin &amp; client</vt:lpstr>
      <vt:lpstr>2nd level dfd User &amp; Admin  </vt:lpstr>
      <vt:lpstr>2.0 View food from admin Side  </vt:lpstr>
      <vt:lpstr>3.0 Order process from client side</vt:lpstr>
      <vt:lpstr>4.0 Order process from Admin side</vt:lpstr>
      <vt:lpstr>Structure of Database</vt:lpstr>
      <vt:lpstr>Structure of User collection</vt:lpstr>
      <vt:lpstr>Structure of Food collection</vt:lpstr>
      <vt:lpstr>Structure of orders collection</vt:lpstr>
      <vt:lpstr>Continue…..</vt:lpstr>
      <vt:lpstr>Screenshot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Order Website</dc:title>
  <dc:creator>Nevil Mistry</dc:creator>
  <cp:lastModifiedBy>3122_Nevil Mistry</cp:lastModifiedBy>
  <cp:revision>14</cp:revision>
  <dcterms:modified xsi:type="dcterms:W3CDTF">2022-11-14T08:39:44Z</dcterms:modified>
</cp:coreProperties>
</file>